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63" r:id="rId4"/>
    <p:sldId id="264" r:id="rId5"/>
    <p:sldId id="296" r:id="rId6"/>
    <p:sldId id="265" r:id="rId7"/>
    <p:sldId id="285" r:id="rId8"/>
    <p:sldId id="298" r:id="rId9"/>
    <p:sldId id="283" r:id="rId10"/>
    <p:sldId id="266" r:id="rId11"/>
    <p:sldId id="299" r:id="rId12"/>
    <p:sldId id="300" r:id="rId13"/>
    <p:sldId id="301" r:id="rId14"/>
    <p:sldId id="302" r:id="rId15"/>
    <p:sldId id="303" r:id="rId16"/>
    <p:sldId id="304" r:id="rId17"/>
  </p:sldIdLst>
  <p:sldSz cx="12192000" cy="6858000"/>
  <p:notesSz cx="6858000" cy="9144000"/>
  <p:embeddedFontLst>
    <p:embeddedFont>
      <p:font typeface="Calibri" panose="020F0502020204030204" pitchFamily="34" charset="0"/>
      <p:regular r:id="rId19"/>
      <p:bold r:id="rId20"/>
      <p:italic r:id="rId21"/>
      <p:boldItalic r:id="rId22"/>
    </p:embeddedFont>
    <p:embeddedFont>
      <p:font typeface="Calibri Light" panose="020F0302020204030204" pitchFamily="34" charset="0"/>
      <p:regular r:id="rId23"/>
      <p:italic r:id="rId24"/>
    </p:embeddedFont>
    <p:embeddedFont>
      <p:font typeface="iCiel Cadena" panose="02000503000000020004" pitchFamily="2" charset="0"/>
      <p:bold r:id="rId25"/>
    </p:embeddedFont>
    <p:embeddedFont>
      <p:font typeface="iCiel Panton Black" panose="00000A00000000000000" pitchFamily="50" charset="0"/>
      <p:bold r:id="rId26"/>
    </p:embeddedFont>
    <p:embeddedFont>
      <p:font typeface="Lato" panose="020F0502020204030203" pitchFamily="34" charset="0"/>
      <p:regular r:id="rId27"/>
      <p:bold r:id="rId28"/>
    </p:embeddedFont>
    <p:embeddedFont>
      <p:font typeface="Quicksand Medium" panose="00000600000000000000" pitchFamily="2" charset="0"/>
      <p:regular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8BAB7"/>
    <a:srgbClr val="2F9D9A"/>
    <a:srgbClr val="18B462"/>
    <a:srgbClr val="7FCDDD"/>
    <a:srgbClr val="BEE6EE"/>
    <a:srgbClr val="60C0DA"/>
    <a:srgbClr val="30ADCF"/>
    <a:srgbClr val="2B99B7"/>
    <a:srgbClr val="D5EEF1"/>
    <a:srgbClr val="2D91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64" autoAdjust="0"/>
    <p:restoredTop sz="94660"/>
  </p:normalViewPr>
  <p:slideViewPr>
    <p:cSldViewPr snapToGrid="0" showGuides="1">
      <p:cViewPr varScale="1">
        <p:scale>
          <a:sx n="68" d="100"/>
          <a:sy n="68" d="100"/>
        </p:scale>
        <p:origin x="168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08114E-629B-4657-AE39-D1ACBF629286}" type="datetimeFigureOut">
              <a:rPr lang="en-US" smtClean="0"/>
              <a:t>8/22/2020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7D7903-5196-4A15-91E0-5D369AFEAD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08489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-SvwlwYlKrw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Cop </a:t>
            </a:r>
            <a:r>
              <a:rPr lang="en-US" dirty="0" err="1"/>
              <a:t>nguồn</a:t>
            </a:r>
            <a:r>
              <a:rPr lang="en-US" dirty="0"/>
              <a:t>:</a:t>
            </a:r>
            <a:r>
              <a:rPr lang="en-US" baseline="0" dirty="0"/>
              <a:t>  </a:t>
            </a:r>
            <a:r>
              <a:rPr lang="en-US" dirty="0">
                <a:hlinkClick r:id="rId3"/>
              </a:rPr>
              <a:t>https://www.youtube.com/watch?v=-SvwlwYlKrw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7D7903-5196-4A15-91E0-5D369AFEAD6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81428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245953-EDA9-4E03-AE7A-949CB0E8B3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6895682-D0C4-4BE6-8406-339B15DE74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06CEE1-F4C5-4094-B3D7-390826DEBE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9E612-EF23-41C1-A5CC-E0212E0D284D}" type="datetimeFigureOut">
              <a:rPr lang="en-GB" smtClean="0"/>
              <a:t>22/08/2020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86B412-5710-4870-9003-9A7A4CDAFC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FE4002-9D2B-4649-AA45-14014E5E2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132EA-7953-4853-9676-B05FBF6EE3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51476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14C6BC-163F-4A9C-BF82-ED3BC5A3DA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69F7D1-A585-43DA-BB3D-354180C41B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584879-66F8-4B51-8190-778F7C0885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9E612-EF23-41C1-A5CC-E0212E0D284D}" type="datetimeFigureOut">
              <a:rPr lang="en-GB" smtClean="0"/>
              <a:t>22/08/2020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4A1201-BA24-4EA8-B89E-440761F7D0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9F89C1-B8E2-4911-AD8D-7D2F2D2C04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132EA-7953-4853-9676-B05FBF6EE3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09107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050BD8-CDC9-4085-A5AB-6BB5B59E46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4BA6B4-0183-45C7-8A03-A07C7ED560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6CC745-6CB7-4FDC-9249-F005C56C59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9E612-EF23-41C1-A5CC-E0212E0D284D}" type="datetimeFigureOut">
              <a:rPr lang="en-GB" smtClean="0"/>
              <a:t>22/08/2020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63BD4A-DC4A-4F03-AA3B-CD032C99F7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FEDBDF-591D-4287-9F2C-EC7E6391CC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132EA-7953-4853-9676-B05FBF6EE3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89129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4B9DD6-C682-4EDB-AC70-83653ABC2F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653180-4D0C-484C-B717-6EF95A8C5A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AC19FF-468C-4F53-B728-691FEEDB99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A497198-B6C5-4913-AEA1-D8D80EF378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9E612-EF23-41C1-A5CC-E0212E0D284D}" type="datetimeFigureOut">
              <a:rPr lang="en-GB" smtClean="0"/>
              <a:t>22/08/2020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766A67A-A7FC-4B66-8EFB-45AC6D7C24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7FE9FC-D7FF-48EF-8B23-A1512E97A0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132EA-7953-4853-9676-B05FBF6EE3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60701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A392B1-BBC6-4856-BAC5-5BBF5DC232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12BD71-50E4-46A2-A145-DFB84D30EC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DFCB2A8-CA45-4739-878F-A099C40294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3EE5D2F-5A7E-4E4C-989D-21483E18989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4466E42-E473-41C0-8ADF-3A531620F05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B5ADE07-9D11-4CDC-82F6-10BA239ED0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9E612-EF23-41C1-A5CC-E0212E0D284D}" type="datetimeFigureOut">
              <a:rPr lang="en-GB" smtClean="0"/>
              <a:t>22/08/2020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4453E33-E7CB-4CD7-8460-CA8560D246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4A748AB-2669-4DFD-A30F-6BA8103527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132EA-7953-4853-9676-B05FBF6EE3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27632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535272-E74D-4A24-AE19-9F4C98D784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BDE629D-F302-4FE0-8482-44C9E78EB1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9E612-EF23-41C1-A5CC-E0212E0D284D}" type="datetimeFigureOut">
              <a:rPr lang="en-GB" smtClean="0"/>
              <a:t>22/08/2020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B8F2514-BB69-4559-B305-9C98A1B5F3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3C4113D-2780-4DA1-B454-F5A2DE0ED9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132EA-7953-4853-9676-B05FBF6EE3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90000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3435F48-7DE3-4191-83B8-D9918BC330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9E612-EF23-41C1-A5CC-E0212E0D284D}" type="datetimeFigureOut">
              <a:rPr lang="en-GB" smtClean="0"/>
              <a:t>22/08/2020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11D53B8-2A54-4B26-9548-02AD7C3E17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BE0BDB-C499-4492-9C4D-229672E20E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132EA-7953-4853-9676-B05FBF6EE3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99629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C9A1A6-9676-409B-B7F9-DC237C0B30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A9E716-8F62-45BF-AE07-D9FDDAC77B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E3C9B1-7F60-4877-AE8C-A7D4DC61D1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BE523F-F654-4129-BEDF-C3755B0720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9E612-EF23-41C1-A5CC-E0212E0D284D}" type="datetimeFigureOut">
              <a:rPr lang="en-GB" smtClean="0"/>
              <a:t>22/08/2020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FB03CB-9227-4928-B823-7EEC577348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03A2D6-347A-462B-BC8F-1FE848A758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132EA-7953-4853-9676-B05FBF6EE3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68477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555373-7133-45CE-93E8-F455FE809F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3B27E1C-2AB6-4AB1-89BA-257A235E611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F402BC-969F-4B59-A189-E86B78A569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0ABAE2D-BC4C-4B80-AB0A-710A06D78D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9E612-EF23-41C1-A5CC-E0212E0D284D}" type="datetimeFigureOut">
              <a:rPr lang="en-GB" smtClean="0"/>
              <a:t>22/08/2020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1A20A3-C2DE-4EA2-8C00-2F5949F11F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7B6B65-82CC-4C0D-9056-71066C5FD2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132EA-7953-4853-9676-B05FBF6EE3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09487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04DBFF-038E-4E4D-9618-B059561D60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CB59679-EBBD-4D91-8AC6-405C831F68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6F2642-E5C7-4282-8E08-809F0E10E8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9E612-EF23-41C1-A5CC-E0212E0D284D}" type="datetimeFigureOut">
              <a:rPr lang="en-GB" smtClean="0"/>
              <a:t>22/08/2020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45D129-600D-47F0-8115-192E95C22F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A3AE1A-F284-4793-A167-E05507A45E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132EA-7953-4853-9676-B05FBF6EE3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03766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93F2445-6C05-4974-8059-CDE80DD0F56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EAF7117-648B-4FF8-B19A-C959DB00A6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0395F8-8356-40F2-8214-D5ABE40929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9E612-EF23-41C1-A5CC-E0212E0D284D}" type="datetimeFigureOut">
              <a:rPr lang="en-GB" smtClean="0"/>
              <a:t>22/08/2020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4B9769-E5D0-4938-9628-42ECD10D41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FE7AA5-A5DE-472A-B3D1-D86DFCB002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132EA-7953-4853-9676-B05FBF6EE3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0906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3911161-6662-405A-840A-1332879E3A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2756BC-849D-491E-BA77-D7D60DC23C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38E616-2B30-4250-BCDE-A4E5F2B6AE3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D9E612-EF23-41C1-A5CC-E0212E0D284D}" type="datetimeFigureOut">
              <a:rPr lang="en-GB" smtClean="0"/>
              <a:t>22/08/2020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C7A57B-ADF8-4BDD-B805-0BCEDA0D967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239846-D624-4CB1-A699-82AA596ABE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4132EA-7953-4853-9676-B05FBF6EE3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7145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7.png"/><Relationship Id="rId7" Type="http://schemas.openxmlformats.org/officeDocument/2006/relationships/image" Target="../media/image2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png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3BBE0CD-41D1-437F-AB94-12B735439AE7}"/>
              </a:ext>
            </a:extLst>
          </p:cNvPr>
          <p:cNvSpPr txBox="1"/>
          <p:nvPr/>
        </p:nvSpPr>
        <p:spPr>
          <a:xfrm>
            <a:off x="10102372" y="6488668"/>
            <a:ext cx="20896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9349"/>
                </a:solidFill>
                <a:latin typeface="Quicksand Medium" panose="00000600000000000000" pitchFamily="2" charset="0"/>
              </a:rPr>
              <a:t>Ban </a:t>
            </a:r>
            <a:r>
              <a:rPr lang="en-US" dirty="0" err="1">
                <a:solidFill>
                  <a:srgbClr val="009349"/>
                </a:solidFill>
                <a:latin typeface="Quicksand Medium" panose="00000600000000000000" pitchFamily="2" charset="0"/>
              </a:rPr>
              <a:t>biên</a:t>
            </a:r>
            <a:r>
              <a:rPr lang="en-US" dirty="0">
                <a:solidFill>
                  <a:srgbClr val="009349"/>
                </a:solidFill>
                <a:latin typeface="Quicksand Medium" panose="00000600000000000000" pitchFamily="2" charset="0"/>
              </a:rPr>
              <a:t> </a:t>
            </a:r>
            <a:r>
              <a:rPr lang="en-US" dirty="0" err="1">
                <a:solidFill>
                  <a:srgbClr val="009349"/>
                </a:solidFill>
                <a:latin typeface="Quicksand Medium" panose="00000600000000000000" pitchFamily="2" charset="0"/>
              </a:rPr>
              <a:t>tập</a:t>
            </a:r>
            <a:r>
              <a:rPr lang="en-US" dirty="0">
                <a:solidFill>
                  <a:srgbClr val="009349"/>
                </a:solidFill>
                <a:latin typeface="Quicksand Medium" panose="00000600000000000000" pitchFamily="2" charset="0"/>
              </a:rPr>
              <a:t> AES</a:t>
            </a:r>
          </a:p>
        </p:txBody>
      </p:sp>
      <p:sp>
        <p:nvSpPr>
          <p:cNvPr id="3" name="Rectangle 2"/>
          <p:cNvSpPr/>
          <p:nvPr/>
        </p:nvSpPr>
        <p:spPr>
          <a:xfrm>
            <a:off x="4386770" y="1196131"/>
            <a:ext cx="6760415" cy="19046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200" b="1" dirty="0" err="1">
                <a:solidFill>
                  <a:schemeClr val="bg1"/>
                </a:solidFill>
                <a:latin typeface="iCiel Panton Black" panose="00000A00000000000000" pitchFamily="50" charset="0"/>
              </a:rPr>
              <a:t>Chủ</a:t>
            </a:r>
            <a:r>
              <a:rPr lang="en-US" sz="3200" b="1" dirty="0">
                <a:solidFill>
                  <a:schemeClr val="bg1"/>
                </a:solidFill>
                <a:latin typeface="iCiel Panton Black" panose="00000A00000000000000" pitchFamily="50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iCiel Panton Black" panose="00000A00000000000000" pitchFamily="50" charset="0"/>
              </a:rPr>
              <a:t>đề</a:t>
            </a:r>
            <a:r>
              <a:rPr lang="en-US" sz="3200" b="1" dirty="0">
                <a:solidFill>
                  <a:schemeClr val="bg1"/>
                </a:solidFill>
                <a:latin typeface="iCiel Panton Black" panose="00000A00000000000000" pitchFamily="50" charset="0"/>
              </a:rPr>
              <a:t> 3: </a:t>
            </a:r>
            <a:r>
              <a:rPr lang="en-US" sz="3200" b="1" dirty="0" err="1">
                <a:solidFill>
                  <a:schemeClr val="bg1"/>
                </a:solidFill>
                <a:latin typeface="iCiel Panton Black" panose="00000A00000000000000" pitchFamily="50" charset="0"/>
              </a:rPr>
              <a:t>Cộng</a:t>
            </a:r>
            <a:r>
              <a:rPr lang="en-US" sz="3200" b="1" dirty="0">
                <a:solidFill>
                  <a:schemeClr val="bg1"/>
                </a:solidFill>
                <a:latin typeface="iCiel Panton Black" panose="00000A00000000000000" pitchFamily="50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iCiel Panton Black" panose="00000A00000000000000" pitchFamily="50" charset="0"/>
              </a:rPr>
              <a:t>đồng</a:t>
            </a:r>
            <a:r>
              <a:rPr lang="en-US" sz="3200" b="1" dirty="0">
                <a:solidFill>
                  <a:schemeClr val="bg1"/>
                </a:solidFill>
                <a:latin typeface="iCiel Panton Black" panose="00000A00000000000000" pitchFamily="50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iCiel Panton Black" panose="00000A00000000000000" pitchFamily="50" charset="0"/>
              </a:rPr>
              <a:t>địa</a:t>
            </a:r>
            <a:r>
              <a:rPr lang="en-US" sz="3200" b="1" dirty="0">
                <a:solidFill>
                  <a:schemeClr val="bg1"/>
                </a:solidFill>
                <a:latin typeface="iCiel Panton Black" panose="00000A00000000000000" pitchFamily="50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iCiel Panton Black" panose="00000A00000000000000" pitchFamily="50" charset="0"/>
              </a:rPr>
              <a:t>phương</a:t>
            </a:r>
            <a:r>
              <a:rPr lang="en-US" sz="3200" b="1" dirty="0">
                <a:solidFill>
                  <a:schemeClr val="bg1"/>
                </a:solidFill>
                <a:latin typeface="iCiel Panton Black" panose="00000A00000000000000" pitchFamily="50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5200" b="1" dirty="0" err="1">
                <a:solidFill>
                  <a:schemeClr val="bg1"/>
                </a:solidFill>
                <a:latin typeface="iCiel Panton Black" panose="00000A00000000000000" pitchFamily="50" charset="0"/>
              </a:rPr>
              <a:t>Bài</a:t>
            </a:r>
            <a:r>
              <a:rPr lang="en-US" sz="5200" b="1" dirty="0">
                <a:solidFill>
                  <a:schemeClr val="bg1"/>
                </a:solidFill>
                <a:latin typeface="iCiel Panton Black" panose="00000A00000000000000" pitchFamily="50" charset="0"/>
              </a:rPr>
              <a:t> 12: </a:t>
            </a:r>
            <a:r>
              <a:rPr lang="en-US" sz="5200" b="1" dirty="0" err="1">
                <a:solidFill>
                  <a:schemeClr val="bg1"/>
                </a:solidFill>
                <a:latin typeface="iCiel Panton Black" panose="00000A00000000000000" pitchFamily="50" charset="0"/>
              </a:rPr>
              <a:t>Vui</a:t>
            </a:r>
            <a:r>
              <a:rPr lang="en-US" sz="5200" b="1" dirty="0">
                <a:solidFill>
                  <a:schemeClr val="bg1"/>
                </a:solidFill>
                <a:latin typeface="iCiel Panton Black" panose="00000A00000000000000" pitchFamily="50" charset="0"/>
              </a:rPr>
              <a:t> </a:t>
            </a:r>
            <a:r>
              <a:rPr lang="en-US" sz="5200" b="1" dirty="0" err="1">
                <a:solidFill>
                  <a:schemeClr val="bg1"/>
                </a:solidFill>
                <a:latin typeface="iCiel Panton Black" panose="00000A00000000000000" pitchFamily="50" charset="0"/>
              </a:rPr>
              <a:t>đón</a:t>
            </a:r>
            <a:r>
              <a:rPr lang="en-US" sz="5200" b="1" dirty="0">
                <a:solidFill>
                  <a:schemeClr val="bg1"/>
                </a:solidFill>
                <a:latin typeface="iCiel Panton Black" panose="00000A00000000000000" pitchFamily="50" charset="0"/>
              </a:rPr>
              <a:t> </a:t>
            </a:r>
            <a:r>
              <a:rPr lang="en-US" sz="5200" b="1" dirty="0" err="1">
                <a:solidFill>
                  <a:schemeClr val="bg1"/>
                </a:solidFill>
                <a:latin typeface="iCiel Panton Black" panose="00000A00000000000000" pitchFamily="50" charset="0"/>
              </a:rPr>
              <a:t>Tết</a:t>
            </a:r>
            <a:endParaRPr lang="en-US" sz="5200" b="1" dirty="0">
              <a:solidFill>
                <a:schemeClr val="bg1"/>
              </a:solidFill>
              <a:latin typeface="iCiel Panton Black" panose="00000A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616372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8748" y="1852529"/>
            <a:ext cx="6720938" cy="460282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254770" y="738200"/>
            <a:ext cx="3834961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 err="1">
                <a:latin typeface="iCiel Cadena" panose="02000503000000020004" pitchFamily="2" charset="0"/>
                <a:cs typeface="iCiel Cucho" pitchFamily="50" charset="0"/>
              </a:rPr>
              <a:t>Bài</a:t>
            </a:r>
            <a:r>
              <a:rPr lang="en-US" sz="3200" b="1" dirty="0">
                <a:latin typeface="iCiel Cadena" panose="02000503000000020004" pitchFamily="2" charset="0"/>
                <a:cs typeface="iCiel Cucho" pitchFamily="50" charset="0"/>
              </a:rPr>
              <a:t> </a:t>
            </a:r>
            <a:r>
              <a:rPr lang="en-US" sz="3200" b="1" dirty="0" err="1">
                <a:latin typeface="iCiel Cadena" panose="02000503000000020004" pitchFamily="2" charset="0"/>
                <a:cs typeface="iCiel Cucho" pitchFamily="50" charset="0"/>
              </a:rPr>
              <a:t>hát</a:t>
            </a:r>
            <a:endParaRPr lang="en-US" sz="3200" b="1" dirty="0">
              <a:latin typeface="iCiel Cadena" panose="02000503000000020004" pitchFamily="2" charset="0"/>
              <a:cs typeface="iCiel Cucho" pitchFamily="50" charset="0"/>
            </a:endParaRPr>
          </a:p>
          <a:p>
            <a:r>
              <a:rPr lang="en-US" sz="3200" b="1" dirty="0">
                <a:latin typeface="iCiel Cadena" panose="02000503000000020004" pitchFamily="2" charset="0"/>
                <a:cs typeface="iCiel Cucho" pitchFamily="50" charset="0"/>
              </a:rPr>
              <a:t>“</a:t>
            </a:r>
            <a:r>
              <a:rPr lang="en-US" sz="3200" b="1" dirty="0" err="1">
                <a:latin typeface="iCiel Cadena" panose="02000503000000020004" pitchFamily="2" charset="0"/>
                <a:cs typeface="iCiel Cucho" pitchFamily="50" charset="0"/>
              </a:rPr>
              <a:t>Ngày</a:t>
            </a:r>
            <a:r>
              <a:rPr lang="en-US" sz="3200" b="1" dirty="0">
                <a:latin typeface="iCiel Cadena" panose="02000503000000020004" pitchFamily="2" charset="0"/>
                <a:cs typeface="iCiel Cucho" pitchFamily="50" charset="0"/>
              </a:rPr>
              <a:t> </a:t>
            </a:r>
            <a:r>
              <a:rPr lang="en-US" sz="3200" b="1" dirty="0" err="1">
                <a:latin typeface="iCiel Cadena" panose="02000503000000020004" pitchFamily="2" charset="0"/>
                <a:cs typeface="iCiel Cucho" pitchFamily="50" charset="0"/>
              </a:rPr>
              <a:t>Tết</a:t>
            </a:r>
            <a:r>
              <a:rPr lang="en-US" sz="3200" b="1" dirty="0">
                <a:latin typeface="iCiel Cadena" panose="02000503000000020004" pitchFamily="2" charset="0"/>
                <a:cs typeface="iCiel Cucho" pitchFamily="50" charset="0"/>
              </a:rPr>
              <a:t> </a:t>
            </a:r>
            <a:r>
              <a:rPr lang="en-US" sz="3200" b="1" dirty="0" err="1">
                <a:latin typeface="iCiel Cadena" panose="02000503000000020004" pitchFamily="2" charset="0"/>
                <a:cs typeface="iCiel Cucho" pitchFamily="50" charset="0"/>
              </a:rPr>
              <a:t>quê</a:t>
            </a:r>
            <a:r>
              <a:rPr lang="en-US" sz="3200" b="1" dirty="0">
                <a:latin typeface="iCiel Cadena" panose="02000503000000020004" pitchFamily="2" charset="0"/>
                <a:cs typeface="iCiel Cucho" pitchFamily="50" charset="0"/>
              </a:rPr>
              <a:t> </a:t>
            </a:r>
            <a:r>
              <a:rPr lang="en-US" sz="3200" b="1" dirty="0" err="1">
                <a:latin typeface="iCiel Cadena" panose="02000503000000020004" pitchFamily="2" charset="0"/>
                <a:cs typeface="iCiel Cucho" pitchFamily="50" charset="0"/>
              </a:rPr>
              <a:t>em</a:t>
            </a:r>
            <a:r>
              <a:rPr lang="en-US" sz="3200" b="1" dirty="0">
                <a:latin typeface="iCiel Cadena" panose="02000503000000020004" pitchFamily="2" charset="0"/>
                <a:cs typeface="iCiel Cucho" pitchFamily="50" charset="0"/>
              </a:rPr>
              <a:t>”  </a:t>
            </a:r>
          </a:p>
        </p:txBody>
      </p:sp>
      <p:pic>
        <p:nvPicPr>
          <p:cNvPr id="2" name="ngay tet que em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755855" y="1481542"/>
            <a:ext cx="333876" cy="333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0572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0762" y="2383972"/>
            <a:ext cx="4907455" cy="1547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8541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124" y="765433"/>
            <a:ext cx="476935" cy="684879"/>
          </a:xfrm>
          <a:prstGeom prst="rect">
            <a:avLst/>
          </a:prstGeom>
        </p:spPr>
      </p:pic>
      <p:grpSp>
        <p:nvGrpSpPr>
          <p:cNvPr id="3" name="Group 2"/>
          <p:cNvGrpSpPr/>
          <p:nvPr/>
        </p:nvGrpSpPr>
        <p:grpSpPr>
          <a:xfrm>
            <a:off x="1588474" y="1450312"/>
            <a:ext cx="8821882" cy="5062527"/>
            <a:chOff x="1588474" y="1450312"/>
            <a:chExt cx="8821882" cy="5062527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88474" y="1450312"/>
              <a:ext cx="8821882" cy="4855454"/>
            </a:xfrm>
            <a:prstGeom prst="rect">
              <a:avLst/>
            </a:prstGeom>
          </p:spPr>
        </p:pic>
        <p:sp>
          <p:nvSpPr>
            <p:cNvPr id="5" name="Oval 4"/>
            <p:cNvSpPr/>
            <p:nvPr/>
          </p:nvSpPr>
          <p:spPr>
            <a:xfrm>
              <a:off x="5590309" y="6098693"/>
              <a:ext cx="429888" cy="414146"/>
            </a:xfrm>
            <a:prstGeom prst="ellipse">
              <a:avLst/>
            </a:prstGeom>
            <a:solidFill>
              <a:srgbClr val="2D9179"/>
            </a:solidFill>
            <a:ln>
              <a:solidFill>
                <a:srgbClr val="2D917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tx1"/>
                  </a:solidFill>
                  <a:latin typeface="Lato" panose="020F0502020204030203" pitchFamily="34" charset="0"/>
                  <a:cs typeface="Lato" panose="020F0502020204030203" pitchFamily="34" charset="0"/>
                </a:rPr>
                <a:t>1</a:t>
              </a: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2245E260-1C5A-42FD-A48F-77BB03A4D248}"/>
              </a:ext>
            </a:extLst>
          </p:cNvPr>
          <p:cNvSpPr txBox="1"/>
          <p:nvPr/>
        </p:nvSpPr>
        <p:spPr>
          <a:xfrm>
            <a:off x="928059" y="861351"/>
            <a:ext cx="101427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latin typeface="Lato" panose="020F0502020204030203" pitchFamily="34" charset="0"/>
                <a:cs typeface="Lato" panose="020F0502020204030203" pitchFamily="34" charset="0"/>
              </a:rPr>
              <a:t>Quan</a:t>
            </a:r>
            <a:r>
              <a:rPr lang="en-US" sz="24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400" b="1" dirty="0" err="1">
                <a:latin typeface="Lato" panose="020F0502020204030203" pitchFamily="34" charset="0"/>
                <a:cs typeface="Lato" panose="020F0502020204030203" pitchFamily="34" charset="0"/>
              </a:rPr>
              <a:t>sát</a:t>
            </a:r>
            <a:r>
              <a:rPr lang="en-US" sz="24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400" b="1" dirty="0" err="1">
                <a:latin typeface="Lato" panose="020F0502020204030203" pitchFamily="34" charset="0"/>
                <a:cs typeface="Lato" panose="020F0502020204030203" pitchFamily="34" charset="0"/>
              </a:rPr>
              <a:t>hình</a:t>
            </a:r>
            <a:r>
              <a:rPr lang="en-US" sz="24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400" b="1" dirty="0" err="1">
                <a:latin typeface="Lato" panose="020F0502020204030203" pitchFamily="34" charset="0"/>
                <a:cs typeface="Lato" panose="020F0502020204030203" pitchFamily="34" charset="0"/>
              </a:rPr>
              <a:t>và</a:t>
            </a:r>
            <a:r>
              <a:rPr lang="en-US" sz="24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400" b="1" dirty="0" err="1">
                <a:latin typeface="Lato" panose="020F0502020204030203" pitchFamily="34" charset="0"/>
                <a:cs typeface="Lato" panose="020F0502020204030203" pitchFamily="34" charset="0"/>
              </a:rPr>
              <a:t>kể</a:t>
            </a:r>
            <a:r>
              <a:rPr lang="en-US" sz="24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400" b="1" dirty="0" err="1">
                <a:latin typeface="Lato" panose="020F0502020204030203" pitchFamily="34" charset="0"/>
                <a:cs typeface="Lato" panose="020F0502020204030203" pitchFamily="34" charset="0"/>
              </a:rPr>
              <a:t>những</a:t>
            </a:r>
            <a:r>
              <a:rPr lang="en-US" sz="24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400" b="1" dirty="0" err="1">
                <a:latin typeface="Lato" panose="020F0502020204030203" pitchFamily="34" charset="0"/>
                <a:cs typeface="Lato" panose="020F0502020204030203" pitchFamily="34" charset="0"/>
              </a:rPr>
              <a:t>hoạt</a:t>
            </a:r>
            <a:r>
              <a:rPr lang="en-US" sz="24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400" b="1" dirty="0" err="1">
                <a:latin typeface="Lato" panose="020F0502020204030203" pitchFamily="34" charset="0"/>
                <a:cs typeface="Lato" panose="020F0502020204030203" pitchFamily="34" charset="0"/>
              </a:rPr>
              <a:t>động</a:t>
            </a:r>
            <a:r>
              <a:rPr lang="en-US" sz="24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400" b="1" dirty="0" err="1">
                <a:latin typeface="Lato" panose="020F0502020204030203" pitchFamily="34" charset="0"/>
                <a:cs typeface="Lato" panose="020F0502020204030203" pitchFamily="34" charset="0"/>
              </a:rPr>
              <a:t>mà</a:t>
            </a:r>
            <a:r>
              <a:rPr lang="en-US" sz="24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400" b="1" dirty="0" err="1">
                <a:latin typeface="Lato" panose="020F0502020204030203" pitchFamily="34" charset="0"/>
                <a:cs typeface="Lato" panose="020F0502020204030203" pitchFamily="34" charset="0"/>
              </a:rPr>
              <a:t>gia</a:t>
            </a:r>
            <a:r>
              <a:rPr lang="en-US" sz="24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400" b="1" dirty="0" err="1">
                <a:latin typeface="Lato" panose="020F0502020204030203" pitchFamily="34" charset="0"/>
                <a:cs typeface="Lato" panose="020F0502020204030203" pitchFamily="34" charset="0"/>
              </a:rPr>
              <a:t>đình</a:t>
            </a:r>
            <a:r>
              <a:rPr lang="en-US" sz="24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400" b="1" dirty="0" err="1">
                <a:latin typeface="Lato" panose="020F0502020204030203" pitchFamily="34" charset="0"/>
                <a:cs typeface="Lato" panose="020F0502020204030203" pitchFamily="34" charset="0"/>
              </a:rPr>
              <a:t>Hoa</a:t>
            </a:r>
            <a:r>
              <a:rPr lang="en-US" sz="24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400" b="1" dirty="0" err="1">
                <a:latin typeface="Lato" panose="020F0502020204030203" pitchFamily="34" charset="0"/>
                <a:cs typeface="Lato" panose="020F0502020204030203" pitchFamily="34" charset="0"/>
              </a:rPr>
              <a:t>chuẩn</a:t>
            </a:r>
            <a:r>
              <a:rPr lang="en-US" sz="24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400" b="1" dirty="0" err="1">
                <a:latin typeface="Lato" panose="020F0502020204030203" pitchFamily="34" charset="0"/>
                <a:cs typeface="Lato" panose="020F0502020204030203" pitchFamily="34" charset="0"/>
              </a:rPr>
              <a:t>bị</a:t>
            </a:r>
            <a:r>
              <a:rPr lang="en-US" sz="24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400" b="1" dirty="0" err="1">
                <a:latin typeface="Lato" panose="020F0502020204030203" pitchFamily="34" charset="0"/>
                <a:cs typeface="Lato" panose="020F0502020204030203" pitchFamily="34" charset="0"/>
              </a:rPr>
              <a:t>ngày</a:t>
            </a:r>
            <a:r>
              <a:rPr lang="en-US" sz="24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400" b="1" dirty="0" err="1">
                <a:latin typeface="Lato" panose="020F0502020204030203" pitchFamily="34" charset="0"/>
                <a:cs typeface="Lato" panose="020F0502020204030203" pitchFamily="34" charset="0"/>
              </a:rPr>
              <a:t>Tết</a:t>
            </a:r>
            <a:r>
              <a:rPr lang="en-US" sz="2400" b="1" dirty="0">
                <a:latin typeface="Lato" panose="020F0502020204030203" pitchFamily="34" charset="0"/>
                <a:cs typeface="Lato" panose="020F0502020204030203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393271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4485" y="683242"/>
            <a:ext cx="101040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>
                <a:latin typeface="Lato" panose="020F0502020204030203" pitchFamily="34" charset="0"/>
                <a:cs typeface="Lato" panose="020F0502020204030203" pitchFamily="34" charset="0"/>
              </a:rPr>
              <a:t>Quan</a:t>
            </a:r>
            <a:r>
              <a:rPr lang="en-US" sz="24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400" b="1" dirty="0" err="1">
                <a:latin typeface="Lato" panose="020F0502020204030203" pitchFamily="34" charset="0"/>
                <a:cs typeface="Lato" panose="020F0502020204030203" pitchFamily="34" charset="0"/>
              </a:rPr>
              <a:t>sát</a:t>
            </a:r>
            <a:r>
              <a:rPr lang="en-US" sz="24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400" b="1" dirty="0" err="1">
                <a:latin typeface="Lato" panose="020F0502020204030203" pitchFamily="34" charset="0"/>
                <a:cs typeface="Lato" panose="020F0502020204030203" pitchFamily="34" charset="0"/>
              </a:rPr>
              <a:t>hình</a:t>
            </a:r>
            <a:r>
              <a:rPr lang="en-US" sz="24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400" b="1" dirty="0" err="1">
                <a:latin typeface="Lato" panose="020F0502020204030203" pitchFamily="34" charset="0"/>
                <a:cs typeface="Lato" panose="020F0502020204030203" pitchFamily="34" charset="0"/>
              </a:rPr>
              <a:t>và</a:t>
            </a:r>
            <a:r>
              <a:rPr lang="en-US" sz="24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400" b="1" dirty="0" err="1">
                <a:latin typeface="Lato" panose="020F0502020204030203" pitchFamily="34" charset="0"/>
                <a:cs typeface="Lato" panose="020F0502020204030203" pitchFamily="34" charset="0"/>
              </a:rPr>
              <a:t>kể</a:t>
            </a:r>
            <a:r>
              <a:rPr lang="en-US" sz="24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400" b="1" dirty="0" err="1">
                <a:latin typeface="Lato" panose="020F0502020204030203" pitchFamily="34" charset="0"/>
                <a:cs typeface="Lato" panose="020F0502020204030203" pitchFamily="34" charset="0"/>
              </a:rPr>
              <a:t>những</a:t>
            </a:r>
            <a:r>
              <a:rPr lang="en-US" sz="24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400" b="1" dirty="0" err="1">
                <a:latin typeface="Lato" panose="020F0502020204030203" pitchFamily="34" charset="0"/>
                <a:cs typeface="Lato" panose="020F0502020204030203" pitchFamily="34" charset="0"/>
              </a:rPr>
              <a:t>hoạt</a:t>
            </a:r>
            <a:r>
              <a:rPr lang="en-US" sz="24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400" b="1" dirty="0" err="1">
                <a:latin typeface="Lato" panose="020F0502020204030203" pitchFamily="34" charset="0"/>
                <a:cs typeface="Lato" panose="020F0502020204030203" pitchFamily="34" charset="0"/>
              </a:rPr>
              <a:t>động</a:t>
            </a:r>
            <a:r>
              <a:rPr lang="en-US" sz="24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400" b="1" dirty="0" err="1">
                <a:latin typeface="Lato" panose="020F0502020204030203" pitchFamily="34" charset="0"/>
                <a:cs typeface="Lato" panose="020F0502020204030203" pitchFamily="34" charset="0"/>
              </a:rPr>
              <a:t>mà</a:t>
            </a:r>
            <a:r>
              <a:rPr lang="en-US" sz="24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400" b="1" dirty="0" err="1">
                <a:latin typeface="Lato" panose="020F0502020204030203" pitchFamily="34" charset="0"/>
                <a:cs typeface="Lato" panose="020F0502020204030203" pitchFamily="34" charset="0"/>
              </a:rPr>
              <a:t>gia</a:t>
            </a:r>
            <a:r>
              <a:rPr lang="en-US" sz="24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400" b="1" dirty="0" err="1">
                <a:latin typeface="Lato" panose="020F0502020204030203" pitchFamily="34" charset="0"/>
                <a:cs typeface="Lato" panose="020F0502020204030203" pitchFamily="34" charset="0"/>
              </a:rPr>
              <a:t>đình</a:t>
            </a:r>
            <a:r>
              <a:rPr lang="en-US" sz="24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400" b="1" dirty="0" err="1">
                <a:latin typeface="Lato" panose="020F0502020204030203" pitchFamily="34" charset="0"/>
                <a:cs typeface="Lato" panose="020F0502020204030203" pitchFamily="34" charset="0"/>
              </a:rPr>
              <a:t>Hoa</a:t>
            </a:r>
            <a:r>
              <a:rPr lang="en-US" sz="24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400" b="1" dirty="0" err="1">
                <a:latin typeface="Lato" panose="020F0502020204030203" pitchFamily="34" charset="0"/>
                <a:cs typeface="Lato" panose="020F0502020204030203" pitchFamily="34" charset="0"/>
              </a:rPr>
              <a:t>chuẩn</a:t>
            </a:r>
            <a:r>
              <a:rPr lang="en-US" sz="24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400" b="1" dirty="0" err="1">
                <a:latin typeface="Lato" panose="020F0502020204030203" pitchFamily="34" charset="0"/>
                <a:cs typeface="Lato" panose="020F0502020204030203" pitchFamily="34" charset="0"/>
              </a:rPr>
              <a:t>bị</a:t>
            </a:r>
            <a:r>
              <a:rPr lang="en-US" sz="24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400" b="1" dirty="0" err="1">
                <a:latin typeface="Lato" panose="020F0502020204030203" pitchFamily="34" charset="0"/>
                <a:cs typeface="Lato" panose="020F0502020204030203" pitchFamily="34" charset="0"/>
              </a:rPr>
              <a:t>ngày</a:t>
            </a:r>
            <a:r>
              <a:rPr lang="en-US" sz="24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400" b="1" dirty="0" err="1">
                <a:latin typeface="Lato" panose="020F0502020204030203" pitchFamily="34" charset="0"/>
                <a:cs typeface="Lato" panose="020F0502020204030203" pitchFamily="34" charset="0"/>
              </a:rPr>
              <a:t>Tết</a:t>
            </a:r>
            <a:r>
              <a:rPr lang="en-US" sz="2400" b="1" dirty="0">
                <a:latin typeface="Lato" panose="020F0502020204030203" pitchFamily="34" charset="0"/>
                <a:cs typeface="Lato" panose="020F0502020204030203" pitchFamily="34" charset="0"/>
              </a:rPr>
              <a:t>.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2418552" y="1343755"/>
            <a:ext cx="7245991" cy="5035634"/>
            <a:chOff x="2418552" y="1343755"/>
            <a:chExt cx="7245991" cy="5035634"/>
          </a:xfrm>
        </p:grpSpPr>
        <p:grpSp>
          <p:nvGrpSpPr>
            <p:cNvPr id="12" name="Group 11"/>
            <p:cNvGrpSpPr/>
            <p:nvPr/>
          </p:nvGrpSpPr>
          <p:grpSpPr>
            <a:xfrm>
              <a:off x="2418552" y="1343755"/>
              <a:ext cx="2712891" cy="2591416"/>
              <a:chOff x="1051223" y="1720710"/>
              <a:chExt cx="2554422" cy="2366206"/>
            </a:xfrm>
          </p:grpSpPr>
          <p:pic>
            <p:nvPicPr>
              <p:cNvPr id="3" name="Picture 2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51223" y="1720710"/>
                <a:ext cx="2554422" cy="2184639"/>
              </a:xfrm>
              <a:prstGeom prst="rect">
                <a:avLst/>
              </a:prstGeom>
            </p:spPr>
          </p:pic>
          <p:sp>
            <p:nvSpPr>
              <p:cNvPr id="8" name="Oval 7"/>
              <p:cNvSpPr/>
              <p:nvPr/>
            </p:nvSpPr>
            <p:spPr>
              <a:xfrm>
                <a:off x="2142081" y="3723781"/>
                <a:ext cx="383593" cy="363135"/>
              </a:xfrm>
              <a:prstGeom prst="ellipse">
                <a:avLst/>
              </a:prstGeom>
              <a:solidFill>
                <a:srgbClr val="52B6AC"/>
              </a:solidFill>
              <a:ln>
                <a:solidFill>
                  <a:srgbClr val="30ADC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>
                    <a:solidFill>
                      <a:schemeClr val="tx1"/>
                    </a:solidFill>
                    <a:latin typeface="Lato" panose="020F0502020204030203" pitchFamily="34" charset="0"/>
                    <a:cs typeface="Lato" panose="020F0502020204030203" pitchFamily="34" charset="0"/>
                  </a:rPr>
                  <a:t>2</a:t>
                </a:r>
              </a:p>
            </p:txBody>
          </p:sp>
        </p:grpSp>
        <p:grpSp>
          <p:nvGrpSpPr>
            <p:cNvPr id="19" name="Group 18"/>
            <p:cNvGrpSpPr/>
            <p:nvPr/>
          </p:nvGrpSpPr>
          <p:grpSpPr>
            <a:xfrm>
              <a:off x="6627198" y="1344946"/>
              <a:ext cx="2494206" cy="2448072"/>
              <a:chOff x="6441618" y="1729121"/>
              <a:chExt cx="2838285" cy="2729344"/>
            </a:xfrm>
          </p:grpSpPr>
          <p:pic>
            <p:nvPicPr>
              <p:cNvPr id="18" name="Picture 17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441618" y="1729121"/>
                <a:ext cx="2838285" cy="2645028"/>
              </a:xfrm>
              <a:prstGeom prst="rect">
                <a:avLst/>
              </a:prstGeom>
            </p:spPr>
          </p:pic>
          <p:sp>
            <p:nvSpPr>
              <p:cNvPr id="13" name="Oval 12"/>
              <p:cNvSpPr/>
              <p:nvPr/>
            </p:nvSpPr>
            <p:spPr>
              <a:xfrm>
                <a:off x="7643081" y="4043536"/>
                <a:ext cx="435359" cy="414929"/>
              </a:xfrm>
              <a:prstGeom prst="ellipse">
                <a:avLst/>
              </a:prstGeom>
              <a:solidFill>
                <a:srgbClr val="52B6AC"/>
              </a:solidFill>
              <a:ln>
                <a:solidFill>
                  <a:srgbClr val="30ADC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>
                    <a:solidFill>
                      <a:schemeClr val="tx1"/>
                    </a:solidFill>
                    <a:latin typeface="Lato" panose="020F0502020204030203" pitchFamily="34" charset="0"/>
                    <a:cs typeface="Lato" panose="020F0502020204030203" pitchFamily="34" charset="0"/>
                  </a:rPr>
                  <a:t>3</a:t>
                </a:r>
              </a:p>
            </p:txBody>
          </p:sp>
        </p:grpSp>
        <p:grpSp>
          <p:nvGrpSpPr>
            <p:cNvPr id="21" name="Group 20"/>
            <p:cNvGrpSpPr/>
            <p:nvPr/>
          </p:nvGrpSpPr>
          <p:grpSpPr>
            <a:xfrm>
              <a:off x="2418552" y="4068551"/>
              <a:ext cx="2712891" cy="2310838"/>
              <a:chOff x="1288416" y="4014122"/>
              <a:chExt cx="2712891" cy="2310838"/>
            </a:xfrm>
          </p:grpSpPr>
          <p:sp>
            <p:nvSpPr>
              <p:cNvPr id="17" name="Oval 16"/>
              <p:cNvSpPr/>
              <p:nvPr/>
            </p:nvSpPr>
            <p:spPr>
              <a:xfrm>
                <a:off x="2441167" y="5961825"/>
                <a:ext cx="383593" cy="363135"/>
              </a:xfrm>
              <a:prstGeom prst="ellipse">
                <a:avLst/>
              </a:prstGeom>
              <a:solidFill>
                <a:srgbClr val="52B6AC"/>
              </a:solidFill>
              <a:ln>
                <a:solidFill>
                  <a:srgbClr val="30ADC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>
                    <a:solidFill>
                      <a:schemeClr val="tx1"/>
                    </a:solidFill>
                    <a:latin typeface="Lato" panose="020F0502020204030203" pitchFamily="34" charset="0"/>
                    <a:cs typeface="Lato" panose="020F0502020204030203" pitchFamily="34" charset="0"/>
                  </a:rPr>
                  <a:t>4</a:t>
                </a:r>
              </a:p>
            </p:txBody>
          </p:sp>
          <p:pic>
            <p:nvPicPr>
              <p:cNvPr id="20" name="Picture 19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288416" y="4014122"/>
                <a:ext cx="2712891" cy="2205785"/>
              </a:xfrm>
              <a:prstGeom prst="rect">
                <a:avLst/>
              </a:prstGeom>
            </p:spPr>
          </p:pic>
        </p:grpSp>
        <p:grpSp>
          <p:nvGrpSpPr>
            <p:cNvPr id="23" name="Group 22"/>
            <p:cNvGrpSpPr/>
            <p:nvPr/>
          </p:nvGrpSpPr>
          <p:grpSpPr>
            <a:xfrm>
              <a:off x="6627198" y="4068551"/>
              <a:ext cx="3037345" cy="2310838"/>
              <a:chOff x="5697230" y="4014122"/>
              <a:chExt cx="3037345" cy="2310838"/>
            </a:xfrm>
          </p:grpSpPr>
          <p:pic>
            <p:nvPicPr>
              <p:cNvPr id="22" name="Picture 21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697230" y="4014122"/>
                <a:ext cx="3037345" cy="2210789"/>
              </a:xfrm>
              <a:prstGeom prst="rect">
                <a:avLst/>
              </a:prstGeom>
            </p:spPr>
          </p:pic>
          <p:sp>
            <p:nvSpPr>
              <p:cNvPr id="16" name="Oval 15"/>
              <p:cNvSpPr/>
              <p:nvPr/>
            </p:nvSpPr>
            <p:spPr>
              <a:xfrm>
                <a:off x="6832309" y="5961825"/>
                <a:ext cx="383593" cy="363135"/>
              </a:xfrm>
              <a:prstGeom prst="ellipse">
                <a:avLst/>
              </a:prstGeom>
              <a:solidFill>
                <a:srgbClr val="52B6AC"/>
              </a:solidFill>
              <a:ln>
                <a:solidFill>
                  <a:srgbClr val="30ADC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>
                    <a:solidFill>
                      <a:schemeClr val="tx1"/>
                    </a:solidFill>
                    <a:latin typeface="Lato" panose="020F0502020204030203" pitchFamily="34" charset="0"/>
                    <a:cs typeface="Lato" panose="020F0502020204030203" pitchFamily="34" charset="0"/>
                  </a:rPr>
                  <a:t>5</a:t>
                </a:r>
              </a:p>
            </p:txBody>
          </p:sp>
        </p:grpSp>
      </p:grpSp>
      <p:pic>
        <p:nvPicPr>
          <p:cNvPr id="24" name="Picture 2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339" y="571634"/>
            <a:ext cx="476935" cy="684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8955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B1D3366-DAF9-450E-9D30-034448108BB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6713" y="2569625"/>
            <a:ext cx="4838971" cy="1428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522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7A1C8C4-3262-4561-8E1C-828F29A4678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69381" b="-1739"/>
          <a:stretch/>
        </p:blipFill>
        <p:spPr>
          <a:xfrm>
            <a:off x="331304" y="914106"/>
            <a:ext cx="569844" cy="55889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2245E260-1C5A-42FD-A48F-77BB03A4D248}"/>
              </a:ext>
            </a:extLst>
          </p:cNvPr>
          <p:cNvSpPr txBox="1"/>
          <p:nvPr/>
        </p:nvSpPr>
        <p:spPr>
          <a:xfrm>
            <a:off x="973884" y="914106"/>
            <a:ext cx="60221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400" b="1" dirty="0">
              <a:latin typeface="Lato" pitchFamily="34" charset="0"/>
              <a:cs typeface="Lato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73884" y="960272"/>
            <a:ext cx="905542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>
                <a:latin typeface="Lato" panose="020F0502020204030203" pitchFamily="34" charset="0"/>
                <a:cs typeface="Lato" panose="020F0502020204030203" pitchFamily="34" charset="0"/>
              </a:rPr>
              <a:t>Nói</a:t>
            </a:r>
            <a:r>
              <a:rPr lang="en-US" sz="24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400" b="1" dirty="0" err="1">
                <a:latin typeface="Lato" panose="020F0502020204030203" pitchFamily="34" charset="0"/>
                <a:cs typeface="Lato" panose="020F0502020204030203" pitchFamily="34" charset="0"/>
              </a:rPr>
              <a:t>về</a:t>
            </a:r>
            <a:r>
              <a:rPr lang="en-US" sz="24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400" b="1" dirty="0" err="1">
                <a:latin typeface="Lato" panose="020F0502020204030203" pitchFamily="34" charset="0"/>
                <a:cs typeface="Lato" panose="020F0502020204030203" pitchFamily="34" charset="0"/>
              </a:rPr>
              <a:t>những</a:t>
            </a:r>
            <a:r>
              <a:rPr lang="en-US" sz="24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400" b="1" dirty="0" err="1">
                <a:latin typeface="Lato" panose="020F0502020204030203" pitchFamily="34" charset="0"/>
                <a:cs typeface="Lato" panose="020F0502020204030203" pitchFamily="34" charset="0"/>
              </a:rPr>
              <a:t>hoạt</a:t>
            </a:r>
            <a:r>
              <a:rPr lang="en-US" sz="24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400" b="1" dirty="0" err="1">
                <a:latin typeface="Lato" panose="020F0502020204030203" pitchFamily="34" charset="0"/>
                <a:cs typeface="Lato" panose="020F0502020204030203" pitchFamily="34" charset="0"/>
              </a:rPr>
              <a:t>động</a:t>
            </a:r>
            <a:r>
              <a:rPr lang="en-US" sz="24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400" b="1" dirty="0" err="1">
                <a:latin typeface="Lato" panose="020F0502020204030203" pitchFamily="34" charset="0"/>
                <a:cs typeface="Lato" panose="020F0502020204030203" pitchFamily="34" charset="0"/>
              </a:rPr>
              <a:t>mà</a:t>
            </a:r>
            <a:r>
              <a:rPr lang="en-US" sz="24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400" b="1" dirty="0" err="1">
                <a:latin typeface="Lato" panose="020F0502020204030203" pitchFamily="34" charset="0"/>
                <a:cs typeface="Lato" panose="020F0502020204030203" pitchFamily="34" charset="0"/>
              </a:rPr>
              <a:t>em</a:t>
            </a:r>
            <a:r>
              <a:rPr lang="en-US" sz="24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400" b="1" dirty="0" err="1">
                <a:latin typeface="Lato" panose="020F0502020204030203" pitchFamily="34" charset="0"/>
                <a:cs typeface="Lato" panose="020F0502020204030203" pitchFamily="34" charset="0"/>
              </a:rPr>
              <a:t>và</a:t>
            </a:r>
            <a:r>
              <a:rPr lang="en-US" sz="24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400" b="1" dirty="0" err="1">
                <a:latin typeface="Lato" panose="020F0502020204030203" pitchFamily="34" charset="0"/>
                <a:cs typeface="Lato" panose="020F0502020204030203" pitchFamily="34" charset="0"/>
              </a:rPr>
              <a:t>gia</a:t>
            </a:r>
            <a:r>
              <a:rPr lang="en-US" sz="24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400" b="1" dirty="0" err="1">
                <a:latin typeface="Lato" panose="020F0502020204030203" pitchFamily="34" charset="0"/>
                <a:cs typeface="Lato" panose="020F0502020204030203" pitchFamily="34" charset="0"/>
              </a:rPr>
              <a:t>đình</a:t>
            </a:r>
            <a:r>
              <a:rPr lang="en-US" sz="24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400" b="1" dirty="0" err="1">
                <a:latin typeface="Lato" panose="020F0502020204030203" pitchFamily="34" charset="0"/>
                <a:cs typeface="Lato" panose="020F0502020204030203" pitchFamily="34" charset="0"/>
              </a:rPr>
              <a:t>chuẩn</a:t>
            </a:r>
            <a:r>
              <a:rPr lang="en-US" sz="24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400" b="1" dirty="0" err="1">
                <a:latin typeface="Lato" panose="020F0502020204030203" pitchFamily="34" charset="0"/>
                <a:cs typeface="Lato" panose="020F0502020204030203" pitchFamily="34" charset="0"/>
              </a:rPr>
              <a:t>bị</a:t>
            </a:r>
            <a:r>
              <a:rPr lang="en-US" sz="24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400" b="1" dirty="0" err="1">
                <a:latin typeface="Lato" panose="020F0502020204030203" pitchFamily="34" charset="0"/>
                <a:cs typeface="Lato" panose="020F0502020204030203" pitchFamily="34" charset="0"/>
              </a:rPr>
              <a:t>cho</a:t>
            </a:r>
            <a:r>
              <a:rPr lang="en-US" sz="24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400" b="1" dirty="0" err="1">
                <a:latin typeface="Lato" panose="020F0502020204030203" pitchFamily="34" charset="0"/>
                <a:cs typeface="Lato" panose="020F0502020204030203" pitchFamily="34" charset="0"/>
              </a:rPr>
              <a:t>ngày</a:t>
            </a:r>
            <a:r>
              <a:rPr lang="en-US" sz="24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400" b="1" dirty="0" err="1">
                <a:latin typeface="Lato" panose="020F0502020204030203" pitchFamily="34" charset="0"/>
                <a:cs typeface="Lato" panose="020F0502020204030203" pitchFamily="34" charset="0"/>
              </a:rPr>
              <a:t>tết</a:t>
            </a:r>
            <a:r>
              <a:rPr lang="en-US" sz="2400" b="1" dirty="0">
                <a:latin typeface="Lato" panose="020F0502020204030203" pitchFamily="34" charset="0"/>
                <a:cs typeface="Lato" panose="020F0502020204030203" pitchFamily="34" charset="0"/>
              </a:rPr>
              <a:t>.</a:t>
            </a:r>
          </a:p>
          <a:p>
            <a:r>
              <a:rPr lang="en-US" sz="2400" b="1" dirty="0" err="1">
                <a:latin typeface="Lato" panose="020F0502020204030203" pitchFamily="34" charset="0"/>
                <a:cs typeface="Lato" panose="020F0502020204030203" pitchFamily="34" charset="0"/>
              </a:rPr>
              <a:t>Em</a:t>
            </a:r>
            <a:r>
              <a:rPr lang="en-US" sz="24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400" b="1" dirty="0" err="1">
                <a:latin typeface="Lato" panose="020F0502020204030203" pitchFamily="34" charset="0"/>
                <a:cs typeface="Lato" panose="020F0502020204030203" pitchFamily="34" charset="0"/>
              </a:rPr>
              <a:t>thích</a:t>
            </a:r>
            <a:r>
              <a:rPr lang="en-US" sz="24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400" b="1" dirty="0" err="1">
                <a:latin typeface="Lato" panose="020F0502020204030203" pitchFamily="34" charset="0"/>
                <a:cs typeface="Lato" panose="020F0502020204030203" pitchFamily="34" charset="0"/>
              </a:rPr>
              <a:t>nhất</a:t>
            </a:r>
            <a:r>
              <a:rPr lang="en-US" sz="24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400" b="1" dirty="0" err="1">
                <a:latin typeface="Lato" panose="020F0502020204030203" pitchFamily="34" charset="0"/>
                <a:cs typeface="Lato" panose="020F0502020204030203" pitchFamily="34" charset="0"/>
              </a:rPr>
              <a:t>hoạt</a:t>
            </a:r>
            <a:r>
              <a:rPr lang="en-US" sz="24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400" b="1" dirty="0" err="1">
                <a:latin typeface="Lato" panose="020F0502020204030203" pitchFamily="34" charset="0"/>
                <a:cs typeface="Lato" panose="020F0502020204030203" pitchFamily="34" charset="0"/>
              </a:rPr>
              <a:t>động</a:t>
            </a:r>
            <a:r>
              <a:rPr lang="en-US" sz="24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400" b="1" dirty="0" err="1">
                <a:latin typeface="Lato" panose="020F0502020204030203" pitchFamily="34" charset="0"/>
                <a:cs typeface="Lato" panose="020F0502020204030203" pitchFamily="34" charset="0"/>
              </a:rPr>
              <a:t>nào</a:t>
            </a:r>
            <a:r>
              <a:rPr lang="en-US" sz="2400" b="1" dirty="0">
                <a:latin typeface="Lato" panose="020F0502020204030203" pitchFamily="34" charset="0"/>
                <a:cs typeface="Lato" panose="020F0502020204030203" pitchFamily="34" charset="0"/>
              </a:rPr>
              <a:t>?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226" y="2440091"/>
            <a:ext cx="11004370" cy="3098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133392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4769" y="2009345"/>
            <a:ext cx="6988011" cy="283930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434" y="2117103"/>
            <a:ext cx="2735902" cy="3714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27968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0762" y="2383972"/>
            <a:ext cx="4907455" cy="1547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0785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40992" y="765851"/>
            <a:ext cx="944027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>
                <a:latin typeface="Lato" panose="020F0502020204030203" pitchFamily="34" charset="0"/>
                <a:cs typeface="Lato" panose="020F0502020204030203" pitchFamily="34" charset="0"/>
              </a:rPr>
              <a:t>Quan</a:t>
            </a:r>
            <a:r>
              <a:rPr lang="en-US" sz="24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400" b="1" dirty="0" err="1">
                <a:latin typeface="Lato" panose="020F0502020204030203" pitchFamily="34" charset="0"/>
                <a:cs typeface="Lato" panose="020F0502020204030203" pitchFamily="34" charset="0"/>
              </a:rPr>
              <a:t>sát</a:t>
            </a:r>
            <a:r>
              <a:rPr lang="en-US" sz="24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400" b="1" dirty="0" err="1">
                <a:latin typeface="Lato" panose="020F0502020204030203" pitchFamily="34" charset="0"/>
                <a:cs typeface="Lato" panose="020F0502020204030203" pitchFamily="34" charset="0"/>
              </a:rPr>
              <a:t>hình</a:t>
            </a:r>
            <a:r>
              <a:rPr lang="en-US" sz="24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400" b="1" dirty="0" err="1">
                <a:latin typeface="Lato" panose="020F0502020204030203" pitchFamily="34" charset="0"/>
                <a:cs typeface="Lato" panose="020F0502020204030203" pitchFamily="34" charset="0"/>
              </a:rPr>
              <a:t>và</a:t>
            </a:r>
            <a:r>
              <a:rPr lang="en-US" sz="24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400" b="1" dirty="0" err="1">
                <a:latin typeface="Lato" panose="020F0502020204030203" pitchFamily="34" charset="0"/>
                <a:cs typeface="Lato" panose="020F0502020204030203" pitchFamily="34" charset="0"/>
              </a:rPr>
              <a:t>kể</a:t>
            </a:r>
            <a:r>
              <a:rPr lang="en-US" sz="24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400" b="1" dirty="0" err="1">
                <a:latin typeface="Lato" panose="020F0502020204030203" pitchFamily="34" charset="0"/>
                <a:cs typeface="Lato" panose="020F0502020204030203" pitchFamily="34" charset="0"/>
              </a:rPr>
              <a:t>những</a:t>
            </a:r>
            <a:r>
              <a:rPr lang="en-US" sz="24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400" b="1" dirty="0" err="1">
                <a:latin typeface="Lato" panose="020F0502020204030203" pitchFamily="34" charset="0"/>
                <a:cs typeface="Lato" panose="020F0502020204030203" pitchFamily="34" charset="0"/>
              </a:rPr>
              <a:t>hoạt</a:t>
            </a:r>
            <a:r>
              <a:rPr lang="en-US" sz="24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400" b="1" dirty="0" err="1">
                <a:latin typeface="Lato" panose="020F0502020204030203" pitchFamily="34" charset="0"/>
                <a:cs typeface="Lato" panose="020F0502020204030203" pitchFamily="34" charset="0"/>
              </a:rPr>
              <a:t>động</a:t>
            </a:r>
            <a:r>
              <a:rPr lang="en-US" sz="24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400" b="1" dirty="0" err="1">
                <a:latin typeface="Lato" panose="020F0502020204030203" pitchFamily="34" charset="0"/>
                <a:cs typeface="Lato" panose="020F0502020204030203" pitchFamily="34" charset="0"/>
              </a:rPr>
              <a:t>thường</a:t>
            </a:r>
            <a:r>
              <a:rPr lang="en-US" sz="24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400" b="1" dirty="0" err="1">
                <a:latin typeface="Lato" panose="020F0502020204030203" pitchFamily="34" charset="0"/>
                <a:cs typeface="Lato" panose="020F0502020204030203" pitchFamily="34" charset="0"/>
              </a:rPr>
              <a:t>diễn</a:t>
            </a:r>
            <a:r>
              <a:rPr lang="en-US" sz="24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400" b="1" dirty="0" err="1">
                <a:latin typeface="Lato" panose="020F0502020204030203" pitchFamily="34" charset="0"/>
                <a:cs typeface="Lato" panose="020F0502020204030203" pitchFamily="34" charset="0"/>
              </a:rPr>
              <a:t>ra</a:t>
            </a:r>
            <a:r>
              <a:rPr lang="en-US" sz="24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400" b="1" dirty="0" err="1">
                <a:latin typeface="Lato" panose="020F0502020204030203" pitchFamily="34" charset="0"/>
                <a:cs typeface="Lato" panose="020F0502020204030203" pitchFamily="34" charset="0"/>
              </a:rPr>
              <a:t>trong</a:t>
            </a:r>
            <a:r>
              <a:rPr lang="en-US" sz="24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400" b="1" dirty="0" err="1">
                <a:latin typeface="Lato" panose="020F0502020204030203" pitchFamily="34" charset="0"/>
                <a:cs typeface="Lato" panose="020F0502020204030203" pitchFamily="34" charset="0"/>
              </a:rPr>
              <a:t>ngày</a:t>
            </a:r>
            <a:r>
              <a:rPr lang="en-US" sz="24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400" b="1" dirty="0" err="1">
                <a:latin typeface="Lato" panose="020F0502020204030203" pitchFamily="34" charset="0"/>
                <a:cs typeface="Lato" panose="020F0502020204030203" pitchFamily="34" charset="0"/>
              </a:rPr>
              <a:t>Tết</a:t>
            </a:r>
            <a:r>
              <a:rPr lang="en-US" sz="2400" b="1" dirty="0">
                <a:latin typeface="Lato" panose="020F0502020204030203" pitchFamily="34" charset="0"/>
                <a:cs typeface="Lato" panose="020F0502020204030203" pitchFamily="34" charset="0"/>
              </a:rPr>
              <a:t>.</a:t>
            </a:r>
          </a:p>
          <a:p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057" y="765851"/>
            <a:ext cx="476935" cy="684879"/>
          </a:xfrm>
          <a:prstGeom prst="rect">
            <a:avLst/>
          </a:prstGeom>
        </p:spPr>
      </p:pic>
      <p:grpSp>
        <p:nvGrpSpPr>
          <p:cNvPr id="32" name="Group 31"/>
          <p:cNvGrpSpPr/>
          <p:nvPr/>
        </p:nvGrpSpPr>
        <p:grpSpPr>
          <a:xfrm>
            <a:off x="731314" y="1325511"/>
            <a:ext cx="10900116" cy="5201382"/>
            <a:chOff x="640768" y="1430999"/>
            <a:chExt cx="10900116" cy="5201382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04030" y="2559483"/>
              <a:ext cx="3798863" cy="3220521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0768" y="1702336"/>
              <a:ext cx="3279739" cy="2142984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5241" y="4368850"/>
              <a:ext cx="3271381" cy="2081788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67009" y="1432031"/>
              <a:ext cx="2791019" cy="2505110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67008" y="4208646"/>
              <a:ext cx="2973876" cy="2215971"/>
            </a:xfrm>
            <a:prstGeom prst="rect">
              <a:avLst/>
            </a:prstGeom>
          </p:spPr>
        </p:pic>
        <p:sp>
          <p:nvSpPr>
            <p:cNvPr id="11" name="Oval 10"/>
            <p:cNvSpPr/>
            <p:nvPr/>
          </p:nvSpPr>
          <p:spPr>
            <a:xfrm>
              <a:off x="2008818" y="3709387"/>
              <a:ext cx="407390" cy="397697"/>
            </a:xfrm>
            <a:prstGeom prst="ellipse">
              <a:avLst/>
            </a:prstGeom>
            <a:solidFill>
              <a:srgbClr val="52B6AC"/>
            </a:solidFill>
            <a:ln>
              <a:solidFill>
                <a:srgbClr val="30ADC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tx1"/>
                  </a:solidFill>
                  <a:latin typeface="Lato" panose="020F0502020204030203" pitchFamily="34" charset="0"/>
                  <a:cs typeface="Lato" panose="020F0502020204030203" pitchFamily="34" charset="0"/>
                </a:rPr>
                <a:t>1</a:t>
              </a:r>
            </a:p>
          </p:txBody>
        </p:sp>
        <p:sp>
          <p:nvSpPr>
            <p:cNvPr id="12" name="Oval 11"/>
            <p:cNvSpPr/>
            <p:nvPr/>
          </p:nvSpPr>
          <p:spPr>
            <a:xfrm>
              <a:off x="1898251" y="6268894"/>
              <a:ext cx="407390" cy="363487"/>
            </a:xfrm>
            <a:prstGeom prst="ellipse">
              <a:avLst/>
            </a:prstGeom>
            <a:solidFill>
              <a:srgbClr val="52B6AC"/>
            </a:solidFill>
            <a:ln>
              <a:solidFill>
                <a:srgbClr val="30ADC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tx1"/>
                  </a:solidFill>
                  <a:latin typeface="Lato" panose="020F0502020204030203" pitchFamily="34" charset="0"/>
                  <a:cs typeface="Lato" panose="020F0502020204030203" pitchFamily="34" charset="0"/>
                </a:rPr>
                <a:t>2</a:t>
              </a:r>
            </a:p>
          </p:txBody>
        </p:sp>
        <p:sp>
          <p:nvSpPr>
            <p:cNvPr id="13" name="Oval 12"/>
            <p:cNvSpPr/>
            <p:nvPr/>
          </p:nvSpPr>
          <p:spPr>
            <a:xfrm>
              <a:off x="9850251" y="3738292"/>
              <a:ext cx="407390" cy="397697"/>
            </a:xfrm>
            <a:prstGeom prst="ellipse">
              <a:avLst/>
            </a:prstGeom>
            <a:solidFill>
              <a:srgbClr val="52B6AC"/>
            </a:solidFill>
            <a:ln>
              <a:solidFill>
                <a:srgbClr val="30ADC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tx1"/>
                  </a:solidFill>
                  <a:latin typeface="Lato" panose="020F0502020204030203" pitchFamily="34" charset="0"/>
                  <a:cs typeface="Lato" panose="020F0502020204030203" pitchFamily="34" charset="0"/>
                </a:rPr>
                <a:t>3</a:t>
              </a:r>
            </a:p>
          </p:txBody>
        </p:sp>
        <p:sp>
          <p:nvSpPr>
            <p:cNvPr id="14" name="Oval 13"/>
            <p:cNvSpPr/>
            <p:nvPr/>
          </p:nvSpPr>
          <p:spPr>
            <a:xfrm>
              <a:off x="9850251" y="6225768"/>
              <a:ext cx="407390" cy="397697"/>
            </a:xfrm>
            <a:prstGeom prst="ellipse">
              <a:avLst/>
            </a:prstGeom>
            <a:solidFill>
              <a:srgbClr val="52B6AC"/>
            </a:solidFill>
            <a:ln>
              <a:solidFill>
                <a:srgbClr val="30ADC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tx1"/>
                  </a:solidFill>
                  <a:latin typeface="Lato" panose="020F0502020204030203" pitchFamily="34" charset="0"/>
                  <a:cs typeface="Lato" panose="020F0502020204030203" pitchFamily="34" charset="0"/>
                </a:rPr>
                <a:t>4</a:t>
              </a:r>
            </a:p>
          </p:txBody>
        </p:sp>
        <p:sp>
          <p:nvSpPr>
            <p:cNvPr id="16" name="Oval 15"/>
            <p:cNvSpPr/>
            <p:nvPr/>
          </p:nvSpPr>
          <p:spPr>
            <a:xfrm>
              <a:off x="3221895" y="1835374"/>
              <a:ext cx="366257" cy="363816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2D917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/>
            <p:cNvSpPr/>
            <p:nvPr/>
          </p:nvSpPr>
          <p:spPr>
            <a:xfrm>
              <a:off x="3879086" y="1882042"/>
              <a:ext cx="319957" cy="317148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2D917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/>
            <p:cNvSpPr/>
            <p:nvPr/>
          </p:nvSpPr>
          <p:spPr>
            <a:xfrm>
              <a:off x="4489977" y="2062989"/>
              <a:ext cx="270267" cy="272401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2D917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/>
            <p:cNvSpPr/>
            <p:nvPr/>
          </p:nvSpPr>
          <p:spPr>
            <a:xfrm>
              <a:off x="4977040" y="2320770"/>
              <a:ext cx="156069" cy="141875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2D917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/>
            <p:cNvSpPr/>
            <p:nvPr/>
          </p:nvSpPr>
          <p:spPr>
            <a:xfrm>
              <a:off x="2820514" y="4009291"/>
              <a:ext cx="275977" cy="292545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2D917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/>
            <p:cNvSpPr/>
            <p:nvPr/>
          </p:nvSpPr>
          <p:spPr>
            <a:xfrm>
              <a:off x="3297103" y="3738292"/>
              <a:ext cx="278643" cy="270999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2D917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/>
            <p:cNvSpPr/>
            <p:nvPr/>
          </p:nvSpPr>
          <p:spPr>
            <a:xfrm>
              <a:off x="4025995" y="3351683"/>
              <a:ext cx="156069" cy="141875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2D917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Oval 22"/>
            <p:cNvSpPr/>
            <p:nvPr/>
          </p:nvSpPr>
          <p:spPr>
            <a:xfrm>
              <a:off x="3768057" y="3527598"/>
              <a:ext cx="156069" cy="141875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2D917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Oval 23"/>
            <p:cNvSpPr/>
            <p:nvPr/>
          </p:nvSpPr>
          <p:spPr>
            <a:xfrm>
              <a:off x="8430458" y="1430999"/>
              <a:ext cx="366257" cy="363816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2D917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/>
            <p:cNvSpPr/>
            <p:nvPr/>
          </p:nvSpPr>
          <p:spPr>
            <a:xfrm>
              <a:off x="7845829" y="1612907"/>
              <a:ext cx="319957" cy="317148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2D917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Oval 25"/>
            <p:cNvSpPr/>
            <p:nvPr/>
          </p:nvSpPr>
          <p:spPr>
            <a:xfrm>
              <a:off x="7259783" y="1914795"/>
              <a:ext cx="270267" cy="272401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2D917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/>
            <p:cNvSpPr/>
            <p:nvPr/>
          </p:nvSpPr>
          <p:spPr>
            <a:xfrm>
              <a:off x="6795780" y="2355262"/>
              <a:ext cx="156069" cy="141875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2D917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/>
            <p:cNvSpPr/>
            <p:nvPr/>
          </p:nvSpPr>
          <p:spPr>
            <a:xfrm>
              <a:off x="8431177" y="4301836"/>
              <a:ext cx="366257" cy="363816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2D917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/>
            <p:cNvSpPr/>
            <p:nvPr/>
          </p:nvSpPr>
          <p:spPr>
            <a:xfrm>
              <a:off x="8145078" y="3896236"/>
              <a:ext cx="239075" cy="223925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2D917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/>
            <p:cNvSpPr/>
            <p:nvPr/>
          </p:nvSpPr>
          <p:spPr>
            <a:xfrm>
              <a:off x="7799488" y="3553711"/>
              <a:ext cx="156069" cy="141875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2D917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/>
            <p:cNvSpPr/>
            <p:nvPr/>
          </p:nvSpPr>
          <p:spPr>
            <a:xfrm>
              <a:off x="7615964" y="3351683"/>
              <a:ext cx="78034" cy="92980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2D917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0594487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3245" y="2558005"/>
            <a:ext cx="4960654" cy="1285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1598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057" y="822767"/>
            <a:ext cx="763629" cy="80306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423686" y="1024244"/>
            <a:ext cx="946423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400" b="1" dirty="0" err="1">
                <a:latin typeface="Lato" panose="020F0502020204030203" pitchFamily="34" charset="0"/>
                <a:cs typeface="Lato" panose="020F0502020204030203" pitchFamily="34" charset="0"/>
              </a:rPr>
              <a:t>Trong</a:t>
            </a:r>
            <a:r>
              <a:rPr lang="en-US" sz="24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400" b="1" dirty="0" err="1">
                <a:latin typeface="Lato" panose="020F0502020204030203" pitchFamily="34" charset="0"/>
                <a:cs typeface="Lato" panose="020F0502020204030203" pitchFamily="34" charset="0"/>
              </a:rPr>
              <a:t>ngày</a:t>
            </a:r>
            <a:r>
              <a:rPr lang="en-US" sz="24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400" b="1" dirty="0" err="1">
                <a:latin typeface="Lato" panose="020F0502020204030203" pitchFamily="34" charset="0"/>
                <a:cs typeface="Lato" panose="020F0502020204030203" pitchFamily="34" charset="0"/>
              </a:rPr>
              <a:t>Tết</a:t>
            </a:r>
            <a:r>
              <a:rPr lang="en-US" sz="2400" b="1" dirty="0">
                <a:latin typeface="Lato" panose="020F0502020204030203" pitchFamily="34" charset="0"/>
                <a:cs typeface="Lato" panose="020F0502020204030203" pitchFamily="34" charset="0"/>
              </a:rPr>
              <a:t>, </a:t>
            </a:r>
            <a:r>
              <a:rPr lang="en-US" sz="2400" b="1" dirty="0" err="1">
                <a:latin typeface="Lato" panose="020F0502020204030203" pitchFamily="34" charset="0"/>
                <a:cs typeface="Lato" panose="020F0502020204030203" pitchFamily="34" charset="0"/>
              </a:rPr>
              <a:t>em</a:t>
            </a:r>
            <a:r>
              <a:rPr lang="en-US" sz="24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400" b="1" dirty="0" err="1">
                <a:latin typeface="Lato" panose="020F0502020204030203" pitchFamily="34" charset="0"/>
                <a:cs typeface="Lato" panose="020F0502020204030203" pitchFamily="34" charset="0"/>
              </a:rPr>
              <a:t>đã</a:t>
            </a:r>
            <a:r>
              <a:rPr lang="en-US" sz="24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400" b="1" dirty="0" err="1">
                <a:latin typeface="Lato" panose="020F0502020204030203" pitchFamily="34" charset="0"/>
                <a:cs typeface="Lato" panose="020F0502020204030203" pitchFamily="34" charset="0"/>
              </a:rPr>
              <a:t>tham</a:t>
            </a:r>
            <a:r>
              <a:rPr lang="en-US" sz="24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400" b="1" dirty="0" err="1">
                <a:latin typeface="Lato" panose="020F0502020204030203" pitchFamily="34" charset="0"/>
                <a:cs typeface="Lato" panose="020F0502020204030203" pitchFamily="34" charset="0"/>
              </a:rPr>
              <a:t>gia</a:t>
            </a:r>
            <a:r>
              <a:rPr lang="en-US" sz="24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400" b="1" dirty="0" err="1">
                <a:latin typeface="Lato" panose="020F0502020204030203" pitchFamily="34" charset="0"/>
                <a:cs typeface="Lato" panose="020F0502020204030203" pitchFamily="34" charset="0"/>
              </a:rPr>
              <a:t>hoạt</a:t>
            </a:r>
            <a:r>
              <a:rPr lang="en-US" sz="24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400" b="1" dirty="0" err="1">
                <a:latin typeface="Lato" panose="020F0502020204030203" pitchFamily="34" charset="0"/>
                <a:cs typeface="Lato" panose="020F0502020204030203" pitchFamily="34" charset="0"/>
              </a:rPr>
              <a:t>động</a:t>
            </a:r>
            <a:r>
              <a:rPr lang="en-US" sz="24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400" b="1" dirty="0" err="1">
                <a:latin typeface="Lato" panose="020F0502020204030203" pitchFamily="34" charset="0"/>
                <a:cs typeface="Lato" panose="020F0502020204030203" pitchFamily="34" charset="0"/>
              </a:rPr>
              <a:t>nào</a:t>
            </a:r>
            <a:r>
              <a:rPr lang="en-US" sz="2400" b="1" dirty="0">
                <a:latin typeface="Lato" panose="020F0502020204030203" pitchFamily="34" charset="0"/>
                <a:cs typeface="Lato" panose="020F0502020204030203" pitchFamily="34" charset="0"/>
              </a:rPr>
              <a:t>? </a:t>
            </a:r>
          </a:p>
          <a:p>
            <a:r>
              <a:rPr lang="en-US" sz="2400" b="1" dirty="0" err="1">
                <a:latin typeface="Lato" panose="020F0502020204030203" pitchFamily="34" charset="0"/>
                <a:cs typeface="Lato" panose="020F0502020204030203" pitchFamily="34" charset="0"/>
              </a:rPr>
              <a:t>Kể</a:t>
            </a:r>
            <a:r>
              <a:rPr lang="en-US" sz="24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400" b="1" dirty="0" err="1">
                <a:latin typeface="Lato" panose="020F0502020204030203" pitchFamily="34" charset="0"/>
                <a:cs typeface="Lato" panose="020F0502020204030203" pitchFamily="34" charset="0"/>
              </a:rPr>
              <a:t>về</a:t>
            </a:r>
            <a:r>
              <a:rPr lang="en-US" sz="24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400" b="1" dirty="0" err="1">
                <a:latin typeface="Lato" panose="020F0502020204030203" pitchFamily="34" charset="0"/>
                <a:cs typeface="Lato" panose="020F0502020204030203" pitchFamily="34" charset="0"/>
              </a:rPr>
              <a:t>hoạt</a:t>
            </a:r>
            <a:r>
              <a:rPr lang="en-US" sz="24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400" b="1" dirty="0" err="1">
                <a:latin typeface="Lato" panose="020F0502020204030203" pitchFamily="34" charset="0"/>
                <a:cs typeface="Lato" panose="020F0502020204030203" pitchFamily="34" charset="0"/>
              </a:rPr>
              <a:t>động</a:t>
            </a:r>
            <a:r>
              <a:rPr lang="en-US" sz="24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400" b="1" dirty="0" err="1">
                <a:latin typeface="Lato" panose="020F0502020204030203" pitchFamily="34" charset="0"/>
                <a:cs typeface="Lato" panose="020F0502020204030203" pitchFamily="34" charset="0"/>
              </a:rPr>
              <a:t>em</a:t>
            </a:r>
            <a:r>
              <a:rPr lang="en-US" sz="24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400" b="1" dirty="0" err="1">
                <a:latin typeface="Lato" panose="020F0502020204030203" pitchFamily="34" charset="0"/>
                <a:cs typeface="Lato" panose="020F0502020204030203" pitchFamily="34" charset="0"/>
              </a:rPr>
              <a:t>thích</a:t>
            </a:r>
            <a:r>
              <a:rPr lang="en-US" sz="24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400" b="1" dirty="0" err="1">
                <a:latin typeface="Lato" panose="020F0502020204030203" pitchFamily="34" charset="0"/>
                <a:cs typeface="Lato" panose="020F0502020204030203" pitchFamily="34" charset="0"/>
              </a:rPr>
              <a:t>nhất</a:t>
            </a:r>
            <a:r>
              <a:rPr lang="en-US" sz="2400" b="1" dirty="0">
                <a:latin typeface="Lato" panose="020F0502020204030203" pitchFamily="34" charset="0"/>
                <a:cs typeface="Lato" panose="020F0502020204030203" pitchFamily="34" charset="0"/>
              </a:rPr>
              <a:t>.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37597">
            <a:off x="1017836" y="2378232"/>
            <a:ext cx="2636021" cy="196421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8384" y="2056718"/>
            <a:ext cx="2980767" cy="194763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2099" y="4294776"/>
            <a:ext cx="2419772" cy="217189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06306">
            <a:off x="7968290" y="2234704"/>
            <a:ext cx="3137016" cy="199628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6337" y="4494854"/>
            <a:ext cx="2709025" cy="1971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7999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080" y="838155"/>
            <a:ext cx="763629" cy="80306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97306" y="1039633"/>
            <a:ext cx="58696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>
                <a:latin typeface="Lato" panose="020F0502020204030203" pitchFamily="34" charset="0"/>
                <a:cs typeface="Lato" panose="020F0502020204030203" pitchFamily="34" charset="0"/>
              </a:rPr>
              <a:t>Em</a:t>
            </a:r>
            <a:r>
              <a:rPr lang="en-US" sz="24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400" b="1" dirty="0" err="1">
                <a:latin typeface="Lato" panose="020F0502020204030203" pitchFamily="34" charset="0"/>
                <a:cs typeface="Lato" panose="020F0502020204030203" pitchFamily="34" charset="0"/>
              </a:rPr>
              <a:t>biết</a:t>
            </a:r>
            <a:r>
              <a:rPr lang="en-US" sz="24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400" b="1" dirty="0" err="1">
                <a:latin typeface="Lato" panose="020F0502020204030203" pitchFamily="34" charset="0"/>
                <a:cs typeface="Lato" panose="020F0502020204030203" pitchFamily="34" charset="0"/>
              </a:rPr>
              <a:t>ngày</a:t>
            </a:r>
            <a:r>
              <a:rPr lang="en-US" sz="24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400" b="1" dirty="0" err="1">
                <a:latin typeface="Lato" panose="020F0502020204030203" pitchFamily="34" charset="0"/>
                <a:cs typeface="Lato" panose="020F0502020204030203" pitchFamily="34" charset="0"/>
              </a:rPr>
              <a:t>Tết</a:t>
            </a:r>
            <a:r>
              <a:rPr lang="en-US" sz="24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400" b="1" dirty="0" err="1">
                <a:latin typeface="Lato" panose="020F0502020204030203" pitchFamily="34" charset="0"/>
                <a:cs typeface="Lato" panose="020F0502020204030203" pitchFamily="34" charset="0"/>
              </a:rPr>
              <a:t>nào</a:t>
            </a:r>
            <a:r>
              <a:rPr lang="en-US" sz="24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400" b="1" dirty="0" err="1">
                <a:latin typeface="Lato" panose="020F0502020204030203" pitchFamily="34" charset="0"/>
                <a:cs typeface="Lato" panose="020F0502020204030203" pitchFamily="34" charset="0"/>
              </a:rPr>
              <a:t>dành</a:t>
            </a:r>
            <a:r>
              <a:rPr lang="en-US" sz="24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400" b="1" dirty="0" err="1">
                <a:latin typeface="Lato" panose="020F0502020204030203" pitchFamily="34" charset="0"/>
                <a:cs typeface="Lato" panose="020F0502020204030203" pitchFamily="34" charset="0"/>
              </a:rPr>
              <a:t>cho</a:t>
            </a:r>
            <a:r>
              <a:rPr lang="en-US" sz="24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400" b="1" dirty="0" err="1">
                <a:latin typeface="Lato" panose="020F0502020204030203" pitchFamily="34" charset="0"/>
                <a:cs typeface="Lato" panose="020F0502020204030203" pitchFamily="34" charset="0"/>
              </a:rPr>
              <a:t>thiếu</a:t>
            </a:r>
            <a:r>
              <a:rPr lang="en-US" sz="24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400" b="1" dirty="0" err="1">
                <a:latin typeface="Lato" panose="020F0502020204030203" pitchFamily="34" charset="0"/>
                <a:cs typeface="Lato" panose="020F0502020204030203" pitchFamily="34" charset="0"/>
              </a:rPr>
              <a:t>nhi</a:t>
            </a:r>
            <a:r>
              <a:rPr lang="en-US" sz="2400" b="1" dirty="0">
                <a:latin typeface="Lato" panose="020F0502020204030203" pitchFamily="34" charset="0"/>
                <a:cs typeface="Lato" panose="020F0502020204030203" pitchFamily="34" charset="0"/>
              </a:rPr>
              <a:t>? 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741080" y="2021414"/>
            <a:ext cx="5186356" cy="3342236"/>
            <a:chOff x="580599" y="2021414"/>
            <a:chExt cx="5186356" cy="3342236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0599" y="2021414"/>
              <a:ext cx="5186356" cy="3342236"/>
            </a:xfrm>
            <a:prstGeom prst="rect">
              <a:avLst/>
            </a:prstGeom>
          </p:spPr>
        </p:pic>
        <p:sp>
          <p:nvSpPr>
            <p:cNvPr id="6" name="Oval 5"/>
            <p:cNvSpPr/>
            <p:nvPr/>
          </p:nvSpPr>
          <p:spPr>
            <a:xfrm>
              <a:off x="2766387" y="4965953"/>
              <a:ext cx="407390" cy="397697"/>
            </a:xfrm>
            <a:prstGeom prst="ellipse">
              <a:avLst/>
            </a:prstGeom>
            <a:solidFill>
              <a:srgbClr val="52B6AC"/>
            </a:solidFill>
            <a:ln>
              <a:solidFill>
                <a:srgbClr val="30ADC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tx1"/>
                  </a:solidFill>
                  <a:latin typeface="Lato" panose="020F0502020204030203" pitchFamily="34" charset="0"/>
                  <a:cs typeface="Lato" panose="020F0502020204030203" pitchFamily="34" charset="0"/>
                </a:rPr>
                <a:t>1</a:t>
              </a: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6857999" y="1812396"/>
            <a:ext cx="4291911" cy="3551254"/>
            <a:chOff x="6816435" y="1641220"/>
            <a:chExt cx="4291911" cy="3551254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16435" y="1641220"/>
              <a:ext cx="4291911" cy="3551254"/>
            </a:xfrm>
            <a:prstGeom prst="rect">
              <a:avLst/>
            </a:prstGeom>
          </p:spPr>
        </p:pic>
        <p:sp>
          <p:nvSpPr>
            <p:cNvPr id="8" name="Oval 7"/>
            <p:cNvSpPr/>
            <p:nvPr/>
          </p:nvSpPr>
          <p:spPr>
            <a:xfrm>
              <a:off x="8962390" y="4794777"/>
              <a:ext cx="407390" cy="397697"/>
            </a:xfrm>
            <a:prstGeom prst="ellipse">
              <a:avLst/>
            </a:prstGeom>
            <a:solidFill>
              <a:srgbClr val="52B6AC"/>
            </a:solidFill>
            <a:ln>
              <a:solidFill>
                <a:srgbClr val="30ADC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tx1"/>
                  </a:solidFill>
                  <a:latin typeface="Lato" panose="020F0502020204030203" pitchFamily="34" charset="0"/>
                  <a:cs typeface="Lato" panose="020F0502020204030203" pitchFamily="34" charset="0"/>
                </a:rPr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96289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B1D3366-DAF9-450E-9D30-034448108BB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6713" y="2569625"/>
            <a:ext cx="4838971" cy="1428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046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7A1C8C4-3262-4561-8E1C-828F29A4678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69381" b="-1739"/>
          <a:stretch/>
        </p:blipFill>
        <p:spPr>
          <a:xfrm>
            <a:off x="777182" y="872831"/>
            <a:ext cx="569844" cy="55889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416600" y="872831"/>
            <a:ext cx="80566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err="1">
                <a:latin typeface="Lato" panose="020F0502020204030203" pitchFamily="34" charset="0"/>
                <a:cs typeface="Lato" panose="020F0502020204030203" pitchFamily="34" charset="0"/>
              </a:rPr>
              <a:t>Cùng</a:t>
            </a:r>
            <a:r>
              <a:rPr lang="en-US" sz="20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000" b="1" dirty="0" err="1">
                <a:latin typeface="Lato" panose="020F0502020204030203" pitchFamily="34" charset="0"/>
                <a:cs typeface="Lato" panose="020F0502020204030203" pitchFamily="34" charset="0"/>
              </a:rPr>
              <a:t>trang</a:t>
            </a:r>
            <a:r>
              <a:rPr lang="en-US" sz="20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000" b="1" dirty="0" err="1">
                <a:latin typeface="Lato" panose="020F0502020204030203" pitchFamily="34" charset="0"/>
                <a:cs typeface="Lato" panose="020F0502020204030203" pitchFamily="34" charset="0"/>
              </a:rPr>
              <a:t>trí</a:t>
            </a:r>
            <a:r>
              <a:rPr lang="en-US" sz="20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000" b="1" dirty="0" err="1">
                <a:latin typeface="Lato" panose="020F0502020204030203" pitchFamily="34" charset="0"/>
                <a:cs typeface="Lato" panose="020F0502020204030203" pitchFamily="34" charset="0"/>
              </a:rPr>
              <a:t>thiệp</a:t>
            </a:r>
            <a:r>
              <a:rPr lang="en-US" sz="20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000" b="1" dirty="0" err="1">
                <a:latin typeface="Lato" panose="020F0502020204030203" pitchFamily="34" charset="0"/>
                <a:cs typeface="Lato" panose="020F0502020204030203" pitchFamily="34" charset="0"/>
              </a:rPr>
              <a:t>chúc</a:t>
            </a:r>
            <a:r>
              <a:rPr lang="en-US" sz="20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000" b="1" dirty="0" err="1">
                <a:latin typeface="Lato" panose="020F0502020204030203" pitchFamily="34" charset="0"/>
                <a:cs typeface="Lato" panose="020F0502020204030203" pitchFamily="34" charset="0"/>
              </a:rPr>
              <a:t>tết</a:t>
            </a:r>
            <a:r>
              <a:rPr lang="en-US" sz="20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000" b="1" dirty="0" err="1">
                <a:latin typeface="Lato" panose="020F0502020204030203" pitchFamily="34" charset="0"/>
                <a:cs typeface="Lato" panose="020F0502020204030203" pitchFamily="34" charset="0"/>
              </a:rPr>
              <a:t>hoặc</a:t>
            </a:r>
            <a:r>
              <a:rPr lang="en-US" sz="20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000" b="1" dirty="0" err="1">
                <a:latin typeface="Lato" panose="020F0502020204030203" pitchFamily="34" charset="0"/>
                <a:cs typeface="Lato" panose="020F0502020204030203" pitchFamily="34" charset="0"/>
              </a:rPr>
              <a:t>sưu</a:t>
            </a:r>
            <a:r>
              <a:rPr lang="en-US" sz="20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000" b="1" dirty="0" err="1">
                <a:latin typeface="Lato" panose="020F0502020204030203" pitchFamily="34" charset="0"/>
                <a:cs typeface="Lato" panose="020F0502020204030203" pitchFamily="34" charset="0"/>
              </a:rPr>
              <a:t>tầm</a:t>
            </a:r>
            <a:r>
              <a:rPr lang="en-US" sz="20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000" b="1" dirty="0" err="1">
                <a:latin typeface="Lato" panose="020F0502020204030203" pitchFamily="34" charset="0"/>
                <a:cs typeface="Lato" panose="020F0502020204030203" pitchFamily="34" charset="0"/>
              </a:rPr>
              <a:t>tranh</a:t>
            </a:r>
            <a:r>
              <a:rPr lang="en-US" sz="20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000" b="1" dirty="0" err="1">
                <a:latin typeface="Lato" panose="020F0502020204030203" pitchFamily="34" charset="0"/>
                <a:cs typeface="Lato" panose="020F0502020204030203" pitchFamily="34" charset="0"/>
              </a:rPr>
              <a:t>ảnh</a:t>
            </a:r>
            <a:r>
              <a:rPr lang="en-US" sz="20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000" b="1" dirty="0" err="1">
                <a:latin typeface="Lato" panose="020F0502020204030203" pitchFamily="34" charset="0"/>
                <a:cs typeface="Lato" panose="020F0502020204030203" pitchFamily="34" charset="0"/>
              </a:rPr>
              <a:t>nói</a:t>
            </a:r>
            <a:r>
              <a:rPr lang="en-US" sz="20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000" b="1" dirty="0" err="1">
                <a:latin typeface="Lato" panose="020F0502020204030203" pitchFamily="34" charset="0"/>
                <a:cs typeface="Lato" panose="020F0502020204030203" pitchFamily="34" charset="0"/>
              </a:rPr>
              <a:t>về</a:t>
            </a:r>
            <a:r>
              <a:rPr lang="en-US" sz="20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000" b="1" dirty="0" err="1">
                <a:latin typeface="Lato" panose="020F0502020204030203" pitchFamily="34" charset="0"/>
                <a:cs typeface="Lato" panose="020F0502020204030203" pitchFamily="34" charset="0"/>
              </a:rPr>
              <a:t>ngày</a:t>
            </a:r>
            <a:r>
              <a:rPr lang="en-US" sz="20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000" b="1" dirty="0" err="1">
                <a:latin typeface="Lato" panose="020F0502020204030203" pitchFamily="34" charset="0"/>
                <a:cs typeface="Lato" panose="020F0502020204030203" pitchFamily="34" charset="0"/>
              </a:rPr>
              <a:t>Tết</a:t>
            </a:r>
            <a:r>
              <a:rPr lang="en-US" sz="2000" b="1" dirty="0">
                <a:latin typeface="Lato" panose="020F0502020204030203" pitchFamily="34" charset="0"/>
                <a:cs typeface="Lato" panose="020F0502020204030203" pitchFamily="34" charset="0"/>
              </a:rPr>
              <a:t>. </a:t>
            </a:r>
          </a:p>
        </p:txBody>
      </p:sp>
      <p:grpSp>
        <p:nvGrpSpPr>
          <p:cNvPr id="14" name="Group 13"/>
          <p:cNvGrpSpPr/>
          <p:nvPr/>
        </p:nvGrpSpPr>
        <p:grpSpPr>
          <a:xfrm>
            <a:off x="1909065" y="1545733"/>
            <a:ext cx="8170116" cy="4956377"/>
            <a:chOff x="1909065" y="1545733"/>
            <a:chExt cx="8170116" cy="4956377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09065" y="3805670"/>
              <a:ext cx="3180667" cy="2696440"/>
            </a:xfrm>
            <a:prstGeom prst="rect">
              <a:avLst/>
            </a:prstGeom>
          </p:spPr>
        </p:pic>
        <p:grpSp>
          <p:nvGrpSpPr>
            <p:cNvPr id="8" name="Group 7"/>
            <p:cNvGrpSpPr/>
            <p:nvPr/>
          </p:nvGrpSpPr>
          <p:grpSpPr>
            <a:xfrm>
              <a:off x="6057899" y="1545733"/>
              <a:ext cx="4021282" cy="3075708"/>
              <a:chOff x="5559136" y="2140528"/>
              <a:chExt cx="3449781" cy="2815935"/>
            </a:xfrm>
          </p:grpSpPr>
          <p:sp>
            <p:nvSpPr>
              <p:cNvPr id="6" name="Oval 5"/>
              <p:cNvSpPr/>
              <p:nvPr/>
            </p:nvSpPr>
            <p:spPr>
              <a:xfrm>
                <a:off x="5559136" y="2140528"/>
                <a:ext cx="3449781" cy="2815935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2D917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4" name="Picture 3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701173">
                <a:off x="6301041" y="2358772"/>
                <a:ext cx="1965971" cy="2109553"/>
              </a:xfrm>
              <a:prstGeom prst="rect">
                <a:avLst/>
              </a:prstGeom>
            </p:spPr>
          </p:pic>
        </p:grpSp>
        <p:sp>
          <p:nvSpPr>
            <p:cNvPr id="10" name="Oval 9"/>
            <p:cNvSpPr/>
            <p:nvPr/>
          </p:nvSpPr>
          <p:spPr>
            <a:xfrm>
              <a:off x="5247408" y="2680855"/>
              <a:ext cx="545877" cy="581942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2D917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/>
            <p:cNvSpPr/>
            <p:nvPr/>
          </p:nvSpPr>
          <p:spPr>
            <a:xfrm>
              <a:off x="4666573" y="2971826"/>
              <a:ext cx="316221" cy="335048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2D917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/>
            <p:cNvSpPr/>
            <p:nvPr/>
          </p:nvSpPr>
          <p:spPr>
            <a:xfrm>
              <a:off x="3771899" y="3528848"/>
              <a:ext cx="187037" cy="184273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2D917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/>
            <p:cNvSpPr/>
            <p:nvPr/>
          </p:nvSpPr>
          <p:spPr>
            <a:xfrm>
              <a:off x="4208318" y="3262797"/>
              <a:ext cx="245736" cy="258848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2D917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751347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7B47609C-9A93-4FB0-B808-CF4F10E5E17B}"/>
              </a:ext>
            </a:extLst>
          </p:cNvPr>
          <p:cNvGrpSpPr/>
          <p:nvPr/>
        </p:nvGrpSpPr>
        <p:grpSpPr>
          <a:xfrm>
            <a:off x="6654018" y="1477108"/>
            <a:ext cx="4508192" cy="5079356"/>
            <a:chOff x="7070354" y="2151706"/>
            <a:chExt cx="3993382" cy="4672044"/>
          </a:xfrm>
        </p:grpSpPr>
        <p:sp>
          <p:nvSpPr>
            <p:cNvPr id="2" name="Rectangle: Rounded Corners 1">
              <a:extLst>
                <a:ext uri="{FF2B5EF4-FFF2-40B4-BE49-F238E27FC236}">
                  <a16:creationId xmlns:a16="http://schemas.microsoft.com/office/drawing/2014/main" id="{1B2D87B8-DE01-4D8D-B323-56C902B1988F}"/>
                </a:ext>
              </a:extLst>
            </p:cNvPr>
            <p:cNvSpPr/>
            <p:nvPr/>
          </p:nvSpPr>
          <p:spPr>
            <a:xfrm>
              <a:off x="8264599" y="3335930"/>
              <a:ext cx="2799137" cy="1167620"/>
            </a:xfrm>
            <a:prstGeom prst="roundRect">
              <a:avLst>
                <a:gd name="adj" fmla="val 28715"/>
              </a:avLst>
            </a:prstGeom>
            <a:solidFill>
              <a:schemeClr val="bg1"/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i="1" dirty="0" err="1">
                  <a:solidFill>
                    <a:schemeClr val="tx1"/>
                  </a:solidFill>
                  <a:latin typeface="Lato" panose="020F0502020204030203" pitchFamily="34" charset="0"/>
                  <a:cs typeface="Lato" panose="020F0502020204030203" pitchFamily="34" charset="0"/>
                </a:rPr>
                <a:t>Em</a:t>
              </a:r>
              <a:r>
                <a:rPr lang="en-US" sz="2000" i="1" dirty="0">
                  <a:solidFill>
                    <a:schemeClr val="tx1"/>
                  </a:solidFill>
                  <a:latin typeface="Lato" panose="020F0502020204030203" pitchFamily="34" charset="0"/>
                  <a:cs typeface="Lato" panose="020F0502020204030203" pitchFamily="34" charset="0"/>
                </a:rPr>
                <a:t> </a:t>
              </a:r>
              <a:r>
                <a:rPr lang="en-US" sz="2000" i="1" dirty="0" err="1">
                  <a:solidFill>
                    <a:schemeClr val="tx1"/>
                  </a:solidFill>
                  <a:latin typeface="Lato" panose="020F0502020204030203" pitchFamily="34" charset="0"/>
                  <a:cs typeface="Lato" panose="020F0502020204030203" pitchFamily="34" charset="0"/>
                </a:rPr>
                <a:t>dành</a:t>
              </a:r>
              <a:r>
                <a:rPr lang="en-US" sz="2000" i="1" dirty="0">
                  <a:solidFill>
                    <a:schemeClr val="tx1"/>
                  </a:solidFill>
                  <a:latin typeface="Lato" panose="020F0502020204030203" pitchFamily="34" charset="0"/>
                  <a:cs typeface="Lato" panose="020F0502020204030203" pitchFamily="34" charset="0"/>
                </a:rPr>
                <a:t> </a:t>
              </a:r>
              <a:r>
                <a:rPr lang="en-US" sz="2000" i="1" dirty="0" err="1">
                  <a:solidFill>
                    <a:schemeClr val="tx1"/>
                  </a:solidFill>
                  <a:latin typeface="Lato" panose="020F0502020204030203" pitchFamily="34" charset="0"/>
                  <a:cs typeface="Lato" panose="020F0502020204030203" pitchFamily="34" charset="0"/>
                </a:rPr>
                <a:t>tiền</a:t>
              </a:r>
              <a:r>
                <a:rPr lang="en-US" sz="2000" i="1" dirty="0">
                  <a:solidFill>
                    <a:schemeClr val="tx1"/>
                  </a:solidFill>
                  <a:latin typeface="Lato" panose="020F0502020204030203" pitchFamily="34" charset="0"/>
                  <a:cs typeface="Lato" panose="020F0502020204030203" pitchFamily="34" charset="0"/>
                </a:rPr>
                <a:t> </a:t>
              </a:r>
              <a:r>
                <a:rPr lang="en-US" sz="2000" i="1" dirty="0" err="1">
                  <a:solidFill>
                    <a:schemeClr val="tx1"/>
                  </a:solidFill>
                  <a:latin typeface="Lato" panose="020F0502020204030203" pitchFamily="34" charset="0"/>
                  <a:cs typeface="Lato" panose="020F0502020204030203" pitchFamily="34" charset="0"/>
                </a:rPr>
                <a:t>mừng</a:t>
              </a:r>
              <a:r>
                <a:rPr lang="en-US" sz="2000" i="1" dirty="0">
                  <a:solidFill>
                    <a:schemeClr val="tx1"/>
                  </a:solidFill>
                  <a:latin typeface="Lato" panose="020F0502020204030203" pitchFamily="34" charset="0"/>
                  <a:cs typeface="Lato" panose="020F0502020204030203" pitchFamily="34" charset="0"/>
                </a:rPr>
                <a:t> </a:t>
              </a:r>
              <a:r>
                <a:rPr lang="en-US" sz="2000" i="1" dirty="0" err="1">
                  <a:solidFill>
                    <a:schemeClr val="tx1"/>
                  </a:solidFill>
                  <a:latin typeface="Lato" panose="020F0502020204030203" pitchFamily="34" charset="0"/>
                  <a:cs typeface="Lato" panose="020F0502020204030203" pitchFamily="34" charset="0"/>
                </a:rPr>
                <a:t>tuổi</a:t>
              </a:r>
              <a:r>
                <a:rPr lang="en-US" sz="2000" i="1" dirty="0">
                  <a:solidFill>
                    <a:schemeClr val="tx1"/>
                  </a:solidFill>
                  <a:latin typeface="Lato" panose="020F0502020204030203" pitchFamily="34" charset="0"/>
                  <a:cs typeface="Lato" panose="020F0502020204030203" pitchFamily="34" charset="0"/>
                </a:rPr>
                <a:t> </a:t>
              </a:r>
              <a:r>
                <a:rPr lang="en-US" sz="2000" i="1" dirty="0" err="1">
                  <a:solidFill>
                    <a:schemeClr val="tx1"/>
                  </a:solidFill>
                  <a:latin typeface="Lato" panose="020F0502020204030203" pitchFamily="34" charset="0"/>
                  <a:cs typeface="Lato" panose="020F0502020204030203" pitchFamily="34" charset="0"/>
                </a:rPr>
                <a:t>để</a:t>
              </a:r>
              <a:r>
                <a:rPr lang="en-US" sz="2000" i="1" dirty="0">
                  <a:solidFill>
                    <a:schemeClr val="tx1"/>
                  </a:solidFill>
                  <a:latin typeface="Lato" panose="020F0502020204030203" pitchFamily="34" charset="0"/>
                  <a:cs typeface="Lato" panose="020F0502020204030203" pitchFamily="34" charset="0"/>
                </a:rPr>
                <a:t> </a:t>
              </a:r>
              <a:r>
                <a:rPr lang="en-US" sz="2000" i="1" dirty="0" err="1">
                  <a:solidFill>
                    <a:schemeClr val="tx1"/>
                  </a:solidFill>
                  <a:latin typeface="Lato" panose="020F0502020204030203" pitchFamily="34" charset="0"/>
                  <a:cs typeface="Lato" panose="020F0502020204030203" pitchFamily="34" charset="0"/>
                </a:rPr>
                <a:t>giúp</a:t>
              </a:r>
              <a:r>
                <a:rPr lang="en-US" sz="2000" i="1" dirty="0">
                  <a:solidFill>
                    <a:schemeClr val="tx1"/>
                  </a:solidFill>
                  <a:latin typeface="Lato" panose="020F0502020204030203" pitchFamily="34" charset="0"/>
                  <a:cs typeface="Lato" panose="020F0502020204030203" pitchFamily="34" charset="0"/>
                </a:rPr>
                <a:t> </a:t>
              </a:r>
              <a:r>
                <a:rPr lang="en-US" sz="2000" i="1" dirty="0" err="1">
                  <a:solidFill>
                    <a:schemeClr val="tx1"/>
                  </a:solidFill>
                  <a:latin typeface="Lato" panose="020F0502020204030203" pitchFamily="34" charset="0"/>
                  <a:cs typeface="Lato" panose="020F0502020204030203" pitchFamily="34" charset="0"/>
                </a:rPr>
                <a:t>đỡ</a:t>
              </a:r>
              <a:r>
                <a:rPr lang="en-US" sz="2000" i="1" dirty="0">
                  <a:solidFill>
                    <a:schemeClr val="tx1"/>
                  </a:solidFill>
                  <a:latin typeface="Lato" panose="020F0502020204030203" pitchFamily="34" charset="0"/>
                  <a:cs typeface="Lato" panose="020F0502020204030203" pitchFamily="34" charset="0"/>
                </a:rPr>
                <a:t> </a:t>
              </a:r>
              <a:r>
                <a:rPr lang="en-US" sz="2000" i="1" dirty="0" err="1">
                  <a:solidFill>
                    <a:schemeClr val="tx1"/>
                  </a:solidFill>
                  <a:latin typeface="Lato" panose="020F0502020204030203" pitchFamily="34" charset="0"/>
                  <a:cs typeface="Lato" panose="020F0502020204030203" pitchFamily="34" charset="0"/>
                </a:rPr>
                <a:t>các</a:t>
              </a:r>
              <a:r>
                <a:rPr lang="en-US" sz="2000" i="1" dirty="0">
                  <a:solidFill>
                    <a:schemeClr val="tx1"/>
                  </a:solidFill>
                  <a:latin typeface="Lato" panose="020F0502020204030203" pitchFamily="34" charset="0"/>
                  <a:cs typeface="Lato" panose="020F0502020204030203" pitchFamily="34" charset="0"/>
                </a:rPr>
                <a:t> </a:t>
              </a:r>
              <a:r>
                <a:rPr lang="en-US" sz="2000" i="1" dirty="0" err="1">
                  <a:solidFill>
                    <a:schemeClr val="tx1"/>
                  </a:solidFill>
                  <a:latin typeface="Lato" panose="020F0502020204030203" pitchFamily="34" charset="0"/>
                  <a:cs typeface="Lato" panose="020F0502020204030203" pitchFamily="34" charset="0"/>
                </a:rPr>
                <a:t>bạn</a:t>
              </a:r>
              <a:r>
                <a:rPr lang="en-US" sz="2000" i="1" dirty="0">
                  <a:solidFill>
                    <a:schemeClr val="tx1"/>
                  </a:solidFill>
                  <a:latin typeface="Lato" panose="020F0502020204030203" pitchFamily="34" charset="0"/>
                  <a:cs typeface="Lato" panose="020F0502020204030203" pitchFamily="34" charset="0"/>
                </a:rPr>
                <a:t> </a:t>
              </a:r>
            </a:p>
            <a:p>
              <a:pPr algn="ctr"/>
              <a:r>
                <a:rPr lang="en-US" sz="2000" i="1" dirty="0" err="1">
                  <a:solidFill>
                    <a:schemeClr val="tx1"/>
                  </a:solidFill>
                  <a:latin typeface="Lato" panose="020F0502020204030203" pitchFamily="34" charset="0"/>
                  <a:cs typeface="Lato" panose="020F0502020204030203" pitchFamily="34" charset="0"/>
                </a:rPr>
                <a:t>khó</a:t>
              </a:r>
              <a:r>
                <a:rPr lang="en-US" sz="2000" i="1" dirty="0">
                  <a:solidFill>
                    <a:schemeClr val="tx1"/>
                  </a:solidFill>
                  <a:latin typeface="Lato" panose="020F0502020204030203" pitchFamily="34" charset="0"/>
                  <a:cs typeface="Lato" panose="020F0502020204030203" pitchFamily="34" charset="0"/>
                </a:rPr>
                <a:t> </a:t>
              </a:r>
              <a:r>
                <a:rPr lang="en-US" sz="2000" i="1" dirty="0" err="1">
                  <a:solidFill>
                    <a:schemeClr val="tx1"/>
                  </a:solidFill>
                  <a:latin typeface="Lato" panose="020F0502020204030203" pitchFamily="34" charset="0"/>
                  <a:cs typeface="Lato" panose="020F0502020204030203" pitchFamily="34" charset="0"/>
                </a:rPr>
                <a:t>khăn</a:t>
              </a:r>
              <a:r>
                <a:rPr lang="en-US" sz="2000" i="1" dirty="0">
                  <a:solidFill>
                    <a:schemeClr val="tx1"/>
                  </a:solidFill>
                  <a:latin typeface="Lato" panose="020F0502020204030203" pitchFamily="34" charset="0"/>
                  <a:cs typeface="Lato" panose="020F0502020204030203" pitchFamily="34" charset="0"/>
                </a:rPr>
                <a:t>. </a:t>
              </a:r>
            </a:p>
          </p:txBody>
        </p:sp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32514" y="2151706"/>
              <a:ext cx="1463306" cy="1371116"/>
            </a:xfrm>
            <a:prstGeom prst="rect">
              <a:avLst/>
            </a:prstGeom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70354" y="3554465"/>
              <a:ext cx="2463392" cy="3269285"/>
            </a:xfrm>
            <a:prstGeom prst="rect">
              <a:avLst/>
            </a:prstGeom>
          </p:spPr>
        </p:pic>
      </p:grpSp>
      <p:pic>
        <p:nvPicPr>
          <p:cNvPr id="15" name="Picture 14">
            <a:extLst>
              <a:ext uri="{FF2B5EF4-FFF2-40B4-BE49-F238E27FC236}">
                <a16:creationId xmlns:a16="http://schemas.microsoft.com/office/drawing/2014/main" id="{F9BFF625-03F9-48EA-A35F-4395E3C733D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240" y="1094457"/>
            <a:ext cx="5623760" cy="4383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77194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1097</TotalTime>
  <Words>186</Words>
  <Application>Microsoft Office PowerPoint</Application>
  <PresentationFormat>Widescreen</PresentationFormat>
  <Paragraphs>29</Paragraphs>
  <Slides>16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4" baseType="lpstr">
      <vt:lpstr>Calibri Light</vt:lpstr>
      <vt:lpstr>Calibri</vt:lpstr>
      <vt:lpstr>Lato</vt:lpstr>
      <vt:lpstr>Quicksand Medium</vt:lpstr>
      <vt:lpstr>iCiel Panton Black</vt:lpstr>
      <vt:lpstr>iCiel Cadena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Mai Duc Anh</dc:creator>
  <cp:lastModifiedBy>Ngan Nguyen Mai</cp:lastModifiedBy>
  <cp:revision>169</cp:revision>
  <dcterms:created xsi:type="dcterms:W3CDTF">2020-05-07T04:14:13Z</dcterms:created>
  <dcterms:modified xsi:type="dcterms:W3CDTF">2020-08-21T18:55:53Z</dcterms:modified>
</cp:coreProperties>
</file>