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mp3" ContentType="audio/m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13"/>
  </p:notesMasterIdLst>
  <p:sldIdLst>
    <p:sldId id="256" r:id="rId2"/>
    <p:sldId id="257" r:id="rId3"/>
    <p:sldId id="263" r:id="rId4"/>
    <p:sldId id="264" r:id="rId5"/>
    <p:sldId id="295" r:id="rId6"/>
    <p:sldId id="296" r:id="rId7"/>
    <p:sldId id="297" r:id="rId8"/>
    <p:sldId id="265" r:id="rId9"/>
    <p:sldId id="285" r:id="rId10"/>
    <p:sldId id="298" r:id="rId11"/>
    <p:sldId id="266" r:id="rId12"/>
  </p:sldIdLst>
  <p:sldSz cx="12192000" cy="6858000"/>
  <p:notesSz cx="6858000" cy="9144000"/>
  <p:embeddedFontLst>
    <p:embeddedFont>
      <p:font typeface="Calibri" panose="020F0502020204030204" pitchFamily="34" charset="0"/>
      <p:regular r:id="rId14"/>
      <p:bold r:id="rId15"/>
      <p:italic r:id="rId16"/>
      <p:boldItalic r:id="rId17"/>
    </p:embeddedFont>
    <p:embeddedFont>
      <p:font typeface="Calibri Light" panose="020F0302020204030204" pitchFamily="34" charset="0"/>
      <p:regular r:id="rId18"/>
      <p:italic r:id="rId19"/>
    </p:embeddedFont>
    <p:embeddedFont>
      <p:font typeface="iCiel Cadena" panose="02000503000000020004" pitchFamily="2" charset="0"/>
      <p:bold r:id="rId20"/>
    </p:embeddedFont>
    <p:embeddedFont>
      <p:font typeface="iCiel Panton Black" panose="00000A00000000000000" pitchFamily="50" charset="0"/>
      <p:bold r:id="rId21"/>
    </p:embeddedFont>
    <p:embeddedFont>
      <p:font typeface="Lato" panose="020F0502020204030203" pitchFamily="34" charset="0"/>
      <p:regular r:id="rId22"/>
      <p:bold r:id="rId23"/>
    </p:embeddedFont>
    <p:embeddedFont>
      <p:font typeface="Quicksand Medium" panose="00000600000000000000" pitchFamily="2" charset="0"/>
      <p:regular r:id="rId2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349"/>
    <a:srgbClr val="D5EEF1"/>
    <a:srgbClr val="30ADCF"/>
    <a:srgbClr val="BEE6EE"/>
    <a:srgbClr val="FCD0DA"/>
    <a:srgbClr val="C7D42C"/>
    <a:srgbClr val="A4C290"/>
    <a:srgbClr val="FCB813"/>
    <a:srgbClr val="F48120"/>
    <a:srgbClr val="FFD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64" autoAdjust="0"/>
    <p:restoredTop sz="94660"/>
  </p:normalViewPr>
  <p:slideViewPr>
    <p:cSldViewPr snapToGrid="0" showGuides="1">
      <p:cViewPr varScale="1">
        <p:scale>
          <a:sx n="70" d="100"/>
          <a:sy n="70" d="100"/>
        </p:scale>
        <p:origin x="90" y="12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font" Target="fonts/font5.fntdata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font" Target="fonts/font8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4.fntdata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font" Target="fonts/font3.fntdata"/><Relationship Id="rId20" Type="http://schemas.openxmlformats.org/officeDocument/2006/relationships/font" Target="fonts/font7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1.fntdata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23" Type="http://schemas.openxmlformats.org/officeDocument/2006/relationships/font" Target="fonts/font10.fntdata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font" Target="fonts/font6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Relationship Id="rId22" Type="http://schemas.openxmlformats.org/officeDocument/2006/relationships/font" Target="fonts/font9.fntdata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208114E-629B-4657-AE39-D1ACBF629286}" type="datetimeFigureOut">
              <a:rPr lang="en-US" smtClean="0"/>
              <a:t>8/22/2020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87D7903-5196-4A15-91E0-5D369AFEAD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08489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245953-EDA9-4E03-AE7A-949CB0E8B30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6895682-D0C4-4BE6-8406-339B15DE74E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F06CEE1-F4C5-4094-B3D7-390826DEBE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D9E612-EF23-41C1-A5CC-E0212E0D284D}" type="datetimeFigureOut">
              <a:rPr lang="en-GB" smtClean="0"/>
              <a:t>22/08/2020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586B412-5710-4870-9003-9A7A4CDAFC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4FE4002-9D2B-4649-AA45-14014E5E2E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4132EA-7953-4853-9676-B05FBF6EE3A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851476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14C6BC-163F-4A9C-BF82-ED3BC5A3DA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269F7D1-A585-43DA-BB3D-354180C41BE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1584879-66F8-4B51-8190-778F7C0885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D9E612-EF23-41C1-A5CC-E0212E0D284D}" type="datetimeFigureOut">
              <a:rPr lang="en-GB" smtClean="0"/>
              <a:t>22/08/2020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54A1201-BA24-4EA8-B89E-440761F7D0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29F89C1-B8E2-4911-AD8D-7D2F2D2C04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4132EA-7953-4853-9676-B05FBF6EE3A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909107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050BD8-CDC9-4085-A5AB-6BB5B59E46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94BA6B4-0183-45C7-8A03-A07C7ED560D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D6CC745-6CB7-4FDC-9249-F005C56C59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D9E612-EF23-41C1-A5CC-E0212E0D284D}" type="datetimeFigureOut">
              <a:rPr lang="en-GB" smtClean="0"/>
              <a:t>22/08/2020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963BD4A-DC4A-4F03-AA3B-CD032C99F7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FEDBDF-591D-4287-9F2C-EC7E6391CC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4132EA-7953-4853-9676-B05FBF6EE3A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189129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4B9DD6-C682-4EDB-AC70-83653ABC2F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653180-4D0C-484C-B717-6EF95A8C5AE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2AC19FF-468C-4F53-B728-691FEEDB996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A497198-B6C5-4913-AEA1-D8D80EF378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D9E612-EF23-41C1-A5CC-E0212E0D284D}" type="datetimeFigureOut">
              <a:rPr lang="en-GB" smtClean="0"/>
              <a:t>22/08/2020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766A67A-A7FC-4B66-8EFB-45AC6D7C24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87FE9FC-D7FF-48EF-8B23-A1512E97A0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4132EA-7953-4853-9676-B05FBF6EE3A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260701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A392B1-BBC6-4856-BAC5-5BBF5DC232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912BD71-50E4-46A2-A145-DFB84D30EC8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DFCB2A8-CA45-4739-878F-A099C402945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3EE5D2F-5A7E-4E4C-989D-21483E18989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4466E42-E473-41C0-8ADF-3A531620F05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B5ADE07-9D11-4CDC-82F6-10BA239ED0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D9E612-EF23-41C1-A5CC-E0212E0D284D}" type="datetimeFigureOut">
              <a:rPr lang="en-GB" smtClean="0"/>
              <a:t>22/08/2020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4453E33-E7CB-4CD7-8460-CA8560D246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4A748AB-2669-4DFD-A30F-6BA8103527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4132EA-7953-4853-9676-B05FBF6EE3A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027632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535272-E74D-4A24-AE19-9F4C98D784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BDE629D-F302-4FE0-8482-44C9E78EB1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D9E612-EF23-41C1-A5CC-E0212E0D284D}" type="datetimeFigureOut">
              <a:rPr lang="en-GB" smtClean="0"/>
              <a:t>22/08/2020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B8F2514-BB69-4559-B305-9C98A1B5F3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3C4113D-2780-4DA1-B454-F5A2DE0ED9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4132EA-7953-4853-9676-B05FBF6EE3A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990000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3435F48-7DE3-4191-83B8-D9918BC330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D9E612-EF23-41C1-A5CC-E0212E0D284D}" type="datetimeFigureOut">
              <a:rPr lang="en-GB" smtClean="0"/>
              <a:t>22/08/2020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11D53B8-2A54-4B26-9548-02AD7C3E17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DBE0BDB-C499-4492-9C4D-229672E20E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4132EA-7953-4853-9676-B05FBF6EE3A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799629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C9A1A6-9676-409B-B7F9-DC237C0B30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A9E716-8F62-45BF-AE07-D9FDDAC77B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1E3C9B1-7F60-4877-AE8C-A7D4DC61D1D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BE523F-F654-4129-BEDF-C3755B0720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D9E612-EF23-41C1-A5CC-E0212E0D284D}" type="datetimeFigureOut">
              <a:rPr lang="en-GB" smtClean="0"/>
              <a:t>22/08/2020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5FB03CB-9227-4928-B823-7EEC577348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A03A2D6-347A-462B-BC8F-1FE848A758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4132EA-7953-4853-9676-B05FBF6EE3A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568477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555373-7133-45CE-93E8-F455FE809F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3B27E1C-2AB6-4AB1-89BA-257A235E611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CF402BC-969F-4B59-A189-E86B78A5696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0ABAE2D-BC4C-4B80-AB0A-710A06D78D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D9E612-EF23-41C1-A5CC-E0212E0D284D}" type="datetimeFigureOut">
              <a:rPr lang="en-GB" smtClean="0"/>
              <a:t>22/08/2020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11A20A3-C2DE-4EA2-8C00-2F5949F11F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97B6B65-82CC-4C0D-9056-71066C5FD2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4132EA-7953-4853-9676-B05FBF6EE3A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209487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04DBFF-038E-4E4D-9618-B059561D60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CB59679-EBBD-4D91-8AC6-405C831F68F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C6F2642-E5C7-4282-8E08-809F0E10E8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D9E612-EF23-41C1-A5CC-E0212E0D284D}" type="datetimeFigureOut">
              <a:rPr lang="en-GB" smtClean="0"/>
              <a:t>22/08/2020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45D129-600D-47F0-8115-192E95C22F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9A3AE1A-F284-4793-A167-E05507A45E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4132EA-7953-4853-9676-B05FBF6EE3A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203766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93F2445-6C05-4974-8059-CDE80DD0F56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EAF7117-648B-4FF8-B19A-C959DB00A6D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00395F8-8356-40F2-8214-D5ABE40929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D9E612-EF23-41C1-A5CC-E0212E0D284D}" type="datetimeFigureOut">
              <a:rPr lang="en-GB" smtClean="0"/>
              <a:t>22/08/2020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34B9769-E5D0-4938-9628-42ECD10D41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9FE7AA5-A5DE-472A-B3D1-D86DFCB002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4132EA-7953-4853-9676-B05FBF6EE3A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00906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3911161-6662-405A-840A-1332879E3A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32756BC-849D-491E-BA77-D7D60DC23C4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338E616-2B30-4250-BCDE-A4E5F2B6AE3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D9E612-EF23-41C1-A5CC-E0212E0D284D}" type="datetimeFigureOut">
              <a:rPr lang="en-GB" smtClean="0"/>
              <a:t>22/08/2020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4C7A57B-ADF8-4BDD-B805-0BCEDA0D967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7239846-D624-4CB1-A699-82AA596ABE7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44132EA-7953-4853-9676-B05FBF6EE3A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971458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C3BBE0CD-41D1-437F-AB94-12B735439AE7}"/>
              </a:ext>
            </a:extLst>
          </p:cNvPr>
          <p:cNvSpPr txBox="1"/>
          <p:nvPr/>
        </p:nvSpPr>
        <p:spPr>
          <a:xfrm>
            <a:off x="10102372" y="6488668"/>
            <a:ext cx="20896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09349"/>
                </a:solidFill>
                <a:latin typeface="Quicksand Medium" panose="00000600000000000000" pitchFamily="2" charset="0"/>
              </a:rPr>
              <a:t>Ban </a:t>
            </a:r>
            <a:r>
              <a:rPr lang="en-US" dirty="0" err="1">
                <a:solidFill>
                  <a:srgbClr val="009349"/>
                </a:solidFill>
                <a:latin typeface="Quicksand Medium" panose="00000600000000000000" pitchFamily="2" charset="0"/>
              </a:rPr>
              <a:t>biên</a:t>
            </a:r>
            <a:r>
              <a:rPr lang="en-US" dirty="0">
                <a:solidFill>
                  <a:srgbClr val="009349"/>
                </a:solidFill>
                <a:latin typeface="Quicksand Medium" panose="00000600000000000000" pitchFamily="2" charset="0"/>
              </a:rPr>
              <a:t> </a:t>
            </a:r>
            <a:r>
              <a:rPr lang="en-US" dirty="0" err="1">
                <a:solidFill>
                  <a:srgbClr val="009349"/>
                </a:solidFill>
                <a:latin typeface="Quicksand Medium" panose="00000600000000000000" pitchFamily="2" charset="0"/>
              </a:rPr>
              <a:t>tập</a:t>
            </a:r>
            <a:r>
              <a:rPr lang="en-US" dirty="0">
                <a:solidFill>
                  <a:srgbClr val="009349"/>
                </a:solidFill>
                <a:latin typeface="Quicksand Medium" panose="00000600000000000000" pitchFamily="2" charset="0"/>
              </a:rPr>
              <a:t> AES</a:t>
            </a:r>
          </a:p>
        </p:txBody>
      </p:sp>
      <p:sp>
        <p:nvSpPr>
          <p:cNvPr id="3" name="Rectangle 2"/>
          <p:cNvSpPr/>
          <p:nvPr/>
        </p:nvSpPr>
        <p:spPr>
          <a:xfrm>
            <a:off x="4535113" y="1611998"/>
            <a:ext cx="6760415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5200" b="1" dirty="0" err="1">
                <a:solidFill>
                  <a:schemeClr val="bg1"/>
                </a:solidFill>
                <a:latin typeface="iCiel Panton Black" panose="00000A00000000000000" pitchFamily="50" charset="0"/>
              </a:rPr>
              <a:t>Bài</a:t>
            </a:r>
            <a:r>
              <a:rPr lang="en-US" sz="5200" b="1" dirty="0">
                <a:solidFill>
                  <a:schemeClr val="bg1"/>
                </a:solidFill>
                <a:latin typeface="iCiel Panton Black" panose="00000A00000000000000" pitchFamily="50" charset="0"/>
              </a:rPr>
              <a:t> 9: </a:t>
            </a:r>
            <a:r>
              <a:rPr lang="en-US" sz="5200" b="1" dirty="0" err="1">
                <a:solidFill>
                  <a:schemeClr val="bg1"/>
                </a:solidFill>
                <a:latin typeface="iCiel Panton Black" panose="00000A00000000000000" pitchFamily="50" charset="0"/>
              </a:rPr>
              <a:t>Ôn</a:t>
            </a:r>
            <a:r>
              <a:rPr lang="en-US" sz="5200" b="1" dirty="0">
                <a:solidFill>
                  <a:schemeClr val="bg1"/>
                </a:solidFill>
                <a:latin typeface="iCiel Panton Black" panose="00000A00000000000000" pitchFamily="50" charset="0"/>
              </a:rPr>
              <a:t> </a:t>
            </a:r>
            <a:r>
              <a:rPr lang="en-US" sz="5200" b="1" dirty="0" err="1">
                <a:solidFill>
                  <a:schemeClr val="bg1"/>
                </a:solidFill>
                <a:latin typeface="iCiel Panton Black" panose="00000A00000000000000" pitchFamily="50" charset="0"/>
              </a:rPr>
              <a:t>tập</a:t>
            </a:r>
            <a:br>
              <a:rPr lang="en-US" sz="5200" b="1" dirty="0">
                <a:solidFill>
                  <a:schemeClr val="bg1"/>
                </a:solidFill>
                <a:latin typeface="iCiel Panton Black" panose="00000A00000000000000" pitchFamily="50" charset="0"/>
              </a:rPr>
            </a:br>
            <a:r>
              <a:rPr lang="en-US" sz="5200" b="1" dirty="0" err="1">
                <a:solidFill>
                  <a:schemeClr val="bg1"/>
                </a:solidFill>
                <a:latin typeface="iCiel Panton Black" panose="00000A00000000000000" pitchFamily="50" charset="0"/>
              </a:rPr>
              <a:t>Chủ</a:t>
            </a:r>
            <a:r>
              <a:rPr lang="en-US" sz="5200" b="1" dirty="0">
                <a:solidFill>
                  <a:schemeClr val="bg1"/>
                </a:solidFill>
                <a:latin typeface="iCiel Panton Black" panose="00000A00000000000000" pitchFamily="50" charset="0"/>
              </a:rPr>
              <a:t> </a:t>
            </a:r>
            <a:r>
              <a:rPr lang="en-US" sz="5200" b="1" dirty="0" err="1">
                <a:solidFill>
                  <a:schemeClr val="bg1"/>
                </a:solidFill>
                <a:latin typeface="iCiel Panton Black" panose="00000A00000000000000" pitchFamily="50" charset="0"/>
              </a:rPr>
              <a:t>đề</a:t>
            </a:r>
            <a:r>
              <a:rPr lang="en-US" sz="5200" b="1" dirty="0">
                <a:solidFill>
                  <a:schemeClr val="bg1"/>
                </a:solidFill>
                <a:latin typeface="iCiel Panton Black" panose="00000A00000000000000" pitchFamily="50" charset="0"/>
              </a:rPr>
              <a:t> </a:t>
            </a:r>
            <a:r>
              <a:rPr lang="en-US" sz="5200" b="1" dirty="0" err="1">
                <a:solidFill>
                  <a:schemeClr val="bg1"/>
                </a:solidFill>
                <a:latin typeface="iCiel Panton Black" panose="00000A00000000000000" pitchFamily="50" charset="0"/>
              </a:rPr>
              <a:t>trường</a:t>
            </a:r>
            <a:r>
              <a:rPr lang="en-US" sz="5200" b="1" dirty="0">
                <a:solidFill>
                  <a:schemeClr val="bg1"/>
                </a:solidFill>
                <a:latin typeface="iCiel Panton Black" panose="00000A00000000000000" pitchFamily="50" charset="0"/>
              </a:rPr>
              <a:t> </a:t>
            </a:r>
            <a:r>
              <a:rPr lang="en-US" sz="5200" b="1" dirty="0" err="1">
                <a:solidFill>
                  <a:schemeClr val="bg1"/>
                </a:solidFill>
                <a:latin typeface="iCiel Panton Black" panose="00000A00000000000000" pitchFamily="50" charset="0"/>
              </a:rPr>
              <a:t>học</a:t>
            </a:r>
            <a:endParaRPr lang="en-US" sz="5200" b="1" dirty="0">
              <a:solidFill>
                <a:schemeClr val="bg1"/>
              </a:solidFill>
              <a:latin typeface="iCiel Panton Black" panose="00000A00000000000000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961637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37" r="10813"/>
          <a:stretch/>
        </p:blipFill>
        <p:spPr>
          <a:xfrm>
            <a:off x="446725" y="1305254"/>
            <a:ext cx="11283726" cy="4758284"/>
          </a:xfrm>
          <a:prstGeom prst="rect">
            <a:avLst/>
          </a:prstGeom>
        </p:spPr>
      </p:pic>
      <p:pic>
        <p:nvPicPr>
          <p:cNvPr id="5" name="EmYeuTruongEm-ThanhLam-2633463 (mp3cut.net)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46725" y="5657138"/>
            <a:ext cx="406400" cy="4064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5FADBD1E-35D3-4D2A-B7F9-09E7721AC3C8}"/>
              </a:ext>
            </a:extLst>
          </p:cNvPr>
          <p:cNvSpPr txBox="1"/>
          <p:nvPr/>
        </p:nvSpPr>
        <p:spPr>
          <a:xfrm>
            <a:off x="3682336" y="794462"/>
            <a:ext cx="482732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b="1" i="0" dirty="0" err="1">
                <a:solidFill>
                  <a:srgbClr val="000000"/>
                </a:solidFill>
                <a:effectLst/>
                <a:latin typeface="Lato" panose="020F0502020204030203" pitchFamily="34" charset="0"/>
                <a:cs typeface="Lato" panose="020F0502020204030203" pitchFamily="34" charset="0"/>
              </a:rPr>
              <a:t>Cùng</a:t>
            </a:r>
            <a:r>
              <a:rPr lang="en-US" sz="2400" b="1" i="0" dirty="0">
                <a:solidFill>
                  <a:srgbClr val="000000"/>
                </a:solidFill>
                <a:effectLst/>
                <a:latin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lang="en-US" sz="2400" b="1" i="0" dirty="0" err="1">
                <a:solidFill>
                  <a:srgbClr val="000000"/>
                </a:solidFill>
                <a:effectLst/>
                <a:latin typeface="Lato" panose="020F0502020204030203" pitchFamily="34" charset="0"/>
                <a:cs typeface="Lato" panose="020F0502020204030203" pitchFamily="34" charset="0"/>
              </a:rPr>
              <a:t>hát</a:t>
            </a:r>
            <a:r>
              <a:rPr lang="en-US" sz="2400" b="1" i="0" dirty="0">
                <a:solidFill>
                  <a:srgbClr val="000000"/>
                </a:solidFill>
                <a:effectLst/>
                <a:latin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lang="en-US" sz="2400" b="1" i="0" dirty="0" err="1">
                <a:solidFill>
                  <a:srgbClr val="000000"/>
                </a:solidFill>
                <a:effectLst/>
                <a:latin typeface="Lato" panose="020F0502020204030203" pitchFamily="34" charset="0"/>
                <a:cs typeface="Lato" panose="020F0502020204030203" pitchFamily="34" charset="0"/>
              </a:rPr>
              <a:t>bài</a:t>
            </a:r>
            <a:r>
              <a:rPr lang="en-US" sz="2400" b="1" dirty="0">
                <a:solidFill>
                  <a:srgbClr val="000000"/>
                </a:solidFill>
                <a:latin typeface="Lato" panose="020F0502020204030203" pitchFamily="34" charset="0"/>
                <a:cs typeface="Lato" panose="020F0502020204030203" pitchFamily="34" charset="0"/>
              </a:rPr>
              <a:t>: </a:t>
            </a:r>
            <a:r>
              <a:rPr lang="vi-VN" sz="2400" b="1" i="0" dirty="0">
                <a:solidFill>
                  <a:srgbClr val="000000"/>
                </a:solidFill>
                <a:effectLst/>
                <a:latin typeface="Lato" panose="020F0502020204030203" pitchFamily="34" charset="0"/>
                <a:cs typeface="Lato" panose="020F0502020204030203" pitchFamily="34" charset="0"/>
              </a:rPr>
              <a:t>Em yêu trường em</a:t>
            </a:r>
            <a:endParaRPr lang="en-US" sz="2400" b="1" dirty="0">
              <a:latin typeface="Lato" panose="020F0502020204030203" pitchFamily="34" charset="0"/>
              <a:cs typeface="Lato" panose="020F050202020403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105727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2662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D5256389-083C-4114-A7FD-BC6ED69CCE2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4689" y="2417918"/>
            <a:ext cx="7802622" cy="20221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85415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>
            <a:extLst>
              <a:ext uri="{FF2B5EF4-FFF2-40B4-BE49-F238E27FC236}">
                <a16:creationId xmlns:a16="http://schemas.microsoft.com/office/drawing/2014/main" id="{2245E260-1C5A-42FD-A48F-77BB03A4D248}"/>
              </a:ext>
            </a:extLst>
          </p:cNvPr>
          <p:cNvSpPr txBox="1"/>
          <p:nvPr/>
        </p:nvSpPr>
        <p:spPr>
          <a:xfrm>
            <a:off x="1051224" y="884507"/>
            <a:ext cx="78596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 err="1">
                <a:latin typeface="Lato" pitchFamily="34" charset="0"/>
                <a:cs typeface="Lato" pitchFamily="34" charset="0"/>
              </a:rPr>
              <a:t>Cùng</a:t>
            </a:r>
            <a:r>
              <a:rPr lang="en-GB" sz="2400" b="1" dirty="0">
                <a:latin typeface="Lato" pitchFamily="34" charset="0"/>
                <a:cs typeface="Lato" pitchFamily="34" charset="0"/>
              </a:rPr>
              <a:t> </a:t>
            </a:r>
            <a:r>
              <a:rPr lang="en-GB" sz="2400" b="1" dirty="0" err="1">
                <a:latin typeface="Lato" pitchFamily="34" charset="0"/>
                <a:cs typeface="Lato" pitchFamily="34" charset="0"/>
              </a:rPr>
              <a:t>tham</a:t>
            </a:r>
            <a:r>
              <a:rPr lang="en-GB" sz="2400" b="1" dirty="0">
                <a:latin typeface="Lato" pitchFamily="34" charset="0"/>
                <a:cs typeface="Lato" pitchFamily="34" charset="0"/>
              </a:rPr>
              <a:t> </a:t>
            </a:r>
            <a:r>
              <a:rPr lang="en-GB" sz="2400" b="1" dirty="0" err="1">
                <a:latin typeface="Lato" pitchFamily="34" charset="0"/>
                <a:cs typeface="Lato" pitchFamily="34" charset="0"/>
              </a:rPr>
              <a:t>gia</a:t>
            </a:r>
            <a:r>
              <a:rPr lang="en-GB" sz="2400" b="1" dirty="0">
                <a:latin typeface="Lato" pitchFamily="34" charset="0"/>
                <a:cs typeface="Lato" pitchFamily="34" charset="0"/>
              </a:rPr>
              <a:t> </a:t>
            </a:r>
            <a:r>
              <a:rPr lang="en-GB" sz="2400" b="1" dirty="0" err="1">
                <a:latin typeface="Lato" pitchFamily="34" charset="0"/>
                <a:cs typeface="Lato" pitchFamily="34" charset="0"/>
              </a:rPr>
              <a:t>triển</a:t>
            </a:r>
            <a:r>
              <a:rPr lang="en-GB" sz="2400" b="1" dirty="0">
                <a:latin typeface="Lato" pitchFamily="34" charset="0"/>
                <a:cs typeface="Lato" pitchFamily="34" charset="0"/>
              </a:rPr>
              <a:t> </a:t>
            </a:r>
            <a:r>
              <a:rPr lang="en-GB" sz="2400" b="1" dirty="0" err="1">
                <a:latin typeface="Lato" pitchFamily="34" charset="0"/>
                <a:cs typeface="Lato" pitchFamily="34" charset="0"/>
              </a:rPr>
              <a:t>lãm</a:t>
            </a:r>
            <a:r>
              <a:rPr lang="en-GB" sz="2400" b="1" dirty="0">
                <a:latin typeface="Lato" pitchFamily="34" charset="0"/>
                <a:cs typeface="Lato" pitchFamily="34" charset="0"/>
              </a:rPr>
              <a:t> </a:t>
            </a:r>
            <a:r>
              <a:rPr lang="en-GB" sz="2400" b="1" dirty="0" err="1">
                <a:latin typeface="Lato" pitchFamily="34" charset="0"/>
                <a:cs typeface="Lato" pitchFamily="34" charset="0"/>
              </a:rPr>
              <a:t>tranh</a:t>
            </a:r>
            <a:r>
              <a:rPr lang="en-GB" sz="2400" b="1" dirty="0">
                <a:latin typeface="Lato" pitchFamily="34" charset="0"/>
                <a:cs typeface="Lato" pitchFamily="34" charset="0"/>
              </a:rPr>
              <a:t> </a:t>
            </a:r>
            <a:r>
              <a:rPr lang="en-GB" sz="2400" b="1" dirty="0" err="1">
                <a:latin typeface="Lato" pitchFamily="34" charset="0"/>
                <a:cs typeface="Lato" pitchFamily="34" charset="0"/>
              </a:rPr>
              <a:t>về</a:t>
            </a:r>
            <a:r>
              <a:rPr lang="en-GB" sz="2400" b="1" dirty="0">
                <a:latin typeface="Lato" pitchFamily="34" charset="0"/>
                <a:cs typeface="Lato" pitchFamily="34" charset="0"/>
              </a:rPr>
              <a:t> </a:t>
            </a:r>
            <a:r>
              <a:rPr lang="en-GB" sz="2400" b="1" dirty="0" err="1">
                <a:latin typeface="Lato" pitchFamily="34" charset="0"/>
                <a:cs typeface="Lato" pitchFamily="34" charset="0"/>
              </a:rPr>
              <a:t>trường</a:t>
            </a:r>
            <a:r>
              <a:rPr lang="en-GB" sz="2400" b="1" dirty="0">
                <a:latin typeface="Lato" pitchFamily="34" charset="0"/>
                <a:cs typeface="Lato" pitchFamily="34" charset="0"/>
              </a:rPr>
              <a:t>, </a:t>
            </a:r>
            <a:r>
              <a:rPr lang="en-GB" sz="2400" b="1" dirty="0" err="1">
                <a:latin typeface="Lato" pitchFamily="34" charset="0"/>
                <a:cs typeface="Lato" pitchFamily="34" charset="0"/>
              </a:rPr>
              <a:t>lớp</a:t>
            </a:r>
            <a:r>
              <a:rPr lang="en-GB" sz="2400" b="1" dirty="0">
                <a:latin typeface="Lato" pitchFamily="34" charset="0"/>
                <a:cs typeface="Lato" pitchFamily="34" charset="0"/>
              </a:rPr>
              <a:t>.</a:t>
            </a:r>
            <a:endParaRPr lang="en-US" sz="2400" b="1" dirty="0">
              <a:latin typeface="Lato" pitchFamily="34" charset="0"/>
              <a:cs typeface="Lato" pitchFamily="34" charset="0"/>
            </a:endParaRPr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7EADECD8-6996-4424-93A9-43EE5BE69FD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593" y="890801"/>
            <a:ext cx="419466" cy="43414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02824" y="1489917"/>
            <a:ext cx="6986352" cy="49791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93271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" name="Group 32">
            <a:extLst>
              <a:ext uri="{FF2B5EF4-FFF2-40B4-BE49-F238E27FC236}">
                <a16:creationId xmlns:a16="http://schemas.microsoft.com/office/drawing/2014/main" id="{6D2C079B-75FA-4CC7-BEDA-785BF861F291}"/>
              </a:ext>
            </a:extLst>
          </p:cNvPr>
          <p:cNvGrpSpPr/>
          <p:nvPr/>
        </p:nvGrpSpPr>
        <p:grpSpPr>
          <a:xfrm>
            <a:off x="1709026" y="1255594"/>
            <a:ext cx="8773947" cy="5338372"/>
            <a:chOff x="1586023" y="1255594"/>
            <a:chExt cx="8773947" cy="5338372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E6FE30A3-A453-4BEC-8F3C-83266772360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651" t="3365" r="5323" b="3744"/>
            <a:stretch/>
          </p:blipFill>
          <p:spPr>
            <a:xfrm>
              <a:off x="1586023" y="1255594"/>
              <a:ext cx="3662581" cy="5338372"/>
            </a:xfrm>
            <a:prstGeom prst="rect">
              <a:avLst/>
            </a:prstGeom>
          </p:spPr>
        </p:pic>
        <p:pic>
          <p:nvPicPr>
            <p:cNvPr id="26" name="Picture 25">
              <a:extLst>
                <a:ext uri="{FF2B5EF4-FFF2-40B4-BE49-F238E27FC236}">
                  <a16:creationId xmlns:a16="http://schemas.microsoft.com/office/drawing/2014/main" id="{FF0C7E1A-8CB6-4E4C-92E8-931FF8B03DF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41145" y="1255595"/>
              <a:ext cx="3918825" cy="5338371"/>
            </a:xfrm>
            <a:prstGeom prst="rect">
              <a:avLst/>
            </a:prstGeom>
          </p:spPr>
        </p:pic>
      </p:grpSp>
      <p:pic>
        <p:nvPicPr>
          <p:cNvPr id="28" name="Picture 27">
            <a:extLst>
              <a:ext uri="{FF2B5EF4-FFF2-40B4-BE49-F238E27FC236}">
                <a16:creationId xmlns:a16="http://schemas.microsoft.com/office/drawing/2014/main" id="{F3029AD1-1F52-4166-9BD4-865F454D818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00485" y="1269775"/>
            <a:ext cx="7391028" cy="5324191"/>
          </a:xfrm>
          <a:prstGeom prst="rect">
            <a:avLst/>
          </a:prstGeom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AF71A1AD-CF4F-40CC-9CBB-891737492BA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2719" y="1283955"/>
            <a:ext cx="9666559" cy="53241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10046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2245E260-1C5A-42FD-A48F-77BB03A4D248}"/>
              </a:ext>
            </a:extLst>
          </p:cNvPr>
          <p:cNvSpPr txBox="1"/>
          <p:nvPr/>
        </p:nvSpPr>
        <p:spPr>
          <a:xfrm>
            <a:off x="1181852" y="890800"/>
            <a:ext cx="785969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 err="1">
                <a:latin typeface="Lato" pitchFamily="34" charset="0"/>
                <a:cs typeface="Lato" pitchFamily="34" charset="0"/>
              </a:rPr>
              <a:t>Trò</a:t>
            </a:r>
            <a:r>
              <a:rPr lang="en-GB" sz="2800" b="1" dirty="0">
                <a:latin typeface="Lato" pitchFamily="34" charset="0"/>
                <a:cs typeface="Lato" pitchFamily="34" charset="0"/>
              </a:rPr>
              <a:t> </a:t>
            </a:r>
            <a:r>
              <a:rPr lang="en-GB" sz="2800" b="1" dirty="0" err="1">
                <a:latin typeface="Lato" pitchFamily="34" charset="0"/>
                <a:cs typeface="Lato" pitchFamily="34" charset="0"/>
              </a:rPr>
              <a:t>chơi</a:t>
            </a:r>
            <a:r>
              <a:rPr lang="en-GB" sz="2800" b="1" dirty="0">
                <a:latin typeface="Lato" pitchFamily="34" charset="0"/>
                <a:cs typeface="Lato" pitchFamily="34" charset="0"/>
              </a:rPr>
              <a:t>: </a:t>
            </a:r>
            <a:r>
              <a:rPr lang="en-GB" sz="2800" b="1" dirty="0" err="1">
                <a:latin typeface="Lato" pitchFamily="34" charset="0"/>
                <a:cs typeface="Lato" pitchFamily="34" charset="0"/>
              </a:rPr>
              <a:t>Tớ</a:t>
            </a:r>
            <a:r>
              <a:rPr lang="en-GB" sz="2800" b="1" dirty="0">
                <a:latin typeface="Lato" pitchFamily="34" charset="0"/>
                <a:cs typeface="Lato" pitchFamily="34" charset="0"/>
              </a:rPr>
              <a:t> </a:t>
            </a:r>
            <a:r>
              <a:rPr lang="en-GB" sz="2800" b="1" dirty="0" err="1">
                <a:latin typeface="Lato" pitchFamily="34" charset="0"/>
                <a:cs typeface="Lato" pitchFamily="34" charset="0"/>
              </a:rPr>
              <a:t>là</a:t>
            </a:r>
            <a:r>
              <a:rPr lang="en-GB" sz="2800" b="1" dirty="0">
                <a:latin typeface="Lato" pitchFamily="34" charset="0"/>
                <a:cs typeface="Lato" pitchFamily="34" charset="0"/>
              </a:rPr>
              <a:t> </a:t>
            </a:r>
            <a:r>
              <a:rPr lang="en-GB" sz="2800" b="1" dirty="0" err="1">
                <a:latin typeface="Lato" pitchFamily="34" charset="0"/>
                <a:cs typeface="Lato" pitchFamily="34" charset="0"/>
              </a:rPr>
              <a:t>hướng</a:t>
            </a:r>
            <a:r>
              <a:rPr lang="en-GB" sz="2800" b="1" dirty="0">
                <a:latin typeface="Lato" pitchFamily="34" charset="0"/>
                <a:cs typeface="Lato" pitchFamily="34" charset="0"/>
              </a:rPr>
              <a:t> </a:t>
            </a:r>
            <a:r>
              <a:rPr lang="en-GB" sz="2800" b="1" dirty="0" err="1">
                <a:latin typeface="Lato" pitchFamily="34" charset="0"/>
                <a:cs typeface="Lato" pitchFamily="34" charset="0"/>
              </a:rPr>
              <a:t>dẫn</a:t>
            </a:r>
            <a:r>
              <a:rPr lang="en-GB" sz="2800" b="1" dirty="0">
                <a:latin typeface="Lato" pitchFamily="34" charset="0"/>
                <a:cs typeface="Lato" pitchFamily="34" charset="0"/>
              </a:rPr>
              <a:t> </a:t>
            </a:r>
            <a:r>
              <a:rPr lang="en-GB" sz="2800" b="1" dirty="0" err="1">
                <a:latin typeface="Lato" pitchFamily="34" charset="0"/>
                <a:cs typeface="Lato" pitchFamily="34" charset="0"/>
              </a:rPr>
              <a:t>viên</a:t>
            </a:r>
            <a:r>
              <a:rPr lang="en-GB" sz="2800" b="1" dirty="0">
                <a:latin typeface="Lato" pitchFamily="34" charset="0"/>
                <a:cs typeface="Lato" pitchFamily="34" charset="0"/>
              </a:rPr>
              <a:t> du </a:t>
            </a:r>
            <a:r>
              <a:rPr lang="en-GB" sz="2800" b="1" dirty="0" err="1">
                <a:latin typeface="Lato" pitchFamily="34" charset="0"/>
                <a:cs typeface="Lato" pitchFamily="34" charset="0"/>
              </a:rPr>
              <a:t>lịch</a:t>
            </a:r>
            <a:endParaRPr lang="en-US" sz="2800" b="1" dirty="0">
              <a:latin typeface="Lato" pitchFamily="34" charset="0"/>
              <a:cs typeface="Lato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EADECD8-6996-4424-93A9-43EE5BE69FD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592" y="890800"/>
            <a:ext cx="542631" cy="561621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66997" y="2132494"/>
            <a:ext cx="2154837" cy="43096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89555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>
            <a:extLst>
              <a:ext uri="{FF2B5EF4-FFF2-40B4-BE49-F238E27FC236}">
                <a16:creationId xmlns:a16="http://schemas.microsoft.com/office/drawing/2014/main" id="{2245E260-1C5A-42FD-A48F-77BB03A4D248}"/>
              </a:ext>
            </a:extLst>
          </p:cNvPr>
          <p:cNvSpPr txBox="1"/>
          <p:nvPr/>
        </p:nvSpPr>
        <p:spPr>
          <a:xfrm>
            <a:off x="1051224" y="884507"/>
            <a:ext cx="78596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 err="1">
                <a:latin typeface="Lato" pitchFamily="34" charset="0"/>
                <a:cs typeface="Lato" pitchFamily="34" charset="0"/>
              </a:rPr>
              <a:t>Giới</a:t>
            </a:r>
            <a:r>
              <a:rPr lang="en-GB" sz="2400" b="1" dirty="0">
                <a:latin typeface="Lato" pitchFamily="34" charset="0"/>
                <a:cs typeface="Lato" pitchFamily="34" charset="0"/>
              </a:rPr>
              <a:t> </a:t>
            </a:r>
            <a:r>
              <a:rPr lang="en-GB" sz="2400" b="1" dirty="0" err="1">
                <a:latin typeface="Lato" pitchFamily="34" charset="0"/>
                <a:cs typeface="Lato" pitchFamily="34" charset="0"/>
              </a:rPr>
              <a:t>thiệu</a:t>
            </a:r>
            <a:r>
              <a:rPr lang="en-GB" sz="2400" b="1" dirty="0">
                <a:latin typeface="Lato" pitchFamily="34" charset="0"/>
                <a:cs typeface="Lato" pitchFamily="34" charset="0"/>
              </a:rPr>
              <a:t> </a:t>
            </a:r>
            <a:r>
              <a:rPr lang="en-GB" sz="2400" b="1" dirty="0" err="1">
                <a:latin typeface="Lato" pitchFamily="34" charset="0"/>
                <a:cs typeface="Lato" pitchFamily="34" charset="0"/>
              </a:rPr>
              <a:t>các</a:t>
            </a:r>
            <a:r>
              <a:rPr lang="en-GB" sz="2400" b="1" dirty="0">
                <a:latin typeface="Lato" pitchFamily="34" charset="0"/>
                <a:cs typeface="Lato" pitchFamily="34" charset="0"/>
              </a:rPr>
              <a:t> </a:t>
            </a:r>
            <a:r>
              <a:rPr lang="en-GB" sz="2400" b="1" dirty="0" err="1">
                <a:latin typeface="Lato" pitchFamily="34" charset="0"/>
                <a:cs typeface="Lato" pitchFamily="34" charset="0"/>
              </a:rPr>
              <a:t>hoạt</a:t>
            </a:r>
            <a:r>
              <a:rPr lang="en-GB" sz="2400" b="1" dirty="0">
                <a:latin typeface="Lato" pitchFamily="34" charset="0"/>
                <a:cs typeface="Lato" pitchFamily="34" charset="0"/>
              </a:rPr>
              <a:t> </a:t>
            </a:r>
            <a:r>
              <a:rPr lang="en-GB" sz="2400" b="1" dirty="0" err="1">
                <a:latin typeface="Lato" pitchFamily="34" charset="0"/>
                <a:cs typeface="Lato" pitchFamily="34" charset="0"/>
              </a:rPr>
              <a:t>dộng</a:t>
            </a:r>
            <a:r>
              <a:rPr lang="en-GB" sz="2400" b="1" dirty="0">
                <a:latin typeface="Lato" pitchFamily="34" charset="0"/>
                <a:cs typeface="Lato" pitchFamily="34" charset="0"/>
              </a:rPr>
              <a:t> ở </a:t>
            </a:r>
            <a:r>
              <a:rPr lang="en-GB" sz="2400" b="1" dirty="0" err="1">
                <a:latin typeface="Lato" pitchFamily="34" charset="0"/>
                <a:cs typeface="Lato" pitchFamily="34" charset="0"/>
              </a:rPr>
              <a:t>trường</a:t>
            </a:r>
            <a:r>
              <a:rPr lang="en-GB" sz="2400" b="1" dirty="0">
                <a:latin typeface="Lato" pitchFamily="34" charset="0"/>
                <a:cs typeface="Lato" pitchFamily="34" charset="0"/>
              </a:rPr>
              <a:t>, </a:t>
            </a:r>
            <a:r>
              <a:rPr lang="en-GB" sz="2400" b="1" dirty="0" err="1">
                <a:latin typeface="Lato" pitchFamily="34" charset="0"/>
                <a:cs typeface="Lato" pitchFamily="34" charset="0"/>
              </a:rPr>
              <a:t>lớp</a:t>
            </a:r>
            <a:r>
              <a:rPr lang="en-GB" sz="2400" b="1" dirty="0">
                <a:latin typeface="Lato" pitchFamily="34" charset="0"/>
                <a:cs typeface="Lato" pitchFamily="34" charset="0"/>
              </a:rPr>
              <a:t> </a:t>
            </a:r>
            <a:r>
              <a:rPr lang="en-GB" sz="2400" b="1" dirty="0" err="1">
                <a:latin typeface="Lato" pitchFamily="34" charset="0"/>
                <a:cs typeface="Lato" pitchFamily="34" charset="0"/>
              </a:rPr>
              <a:t>của</a:t>
            </a:r>
            <a:r>
              <a:rPr lang="en-GB" sz="2400" b="1" dirty="0">
                <a:latin typeface="Lato" pitchFamily="34" charset="0"/>
                <a:cs typeface="Lato" pitchFamily="34" charset="0"/>
              </a:rPr>
              <a:t> </a:t>
            </a:r>
            <a:r>
              <a:rPr lang="en-GB" sz="2400" b="1" dirty="0" err="1">
                <a:latin typeface="Lato" pitchFamily="34" charset="0"/>
                <a:cs typeface="Lato" pitchFamily="34" charset="0"/>
              </a:rPr>
              <a:t>em</a:t>
            </a:r>
            <a:r>
              <a:rPr lang="en-GB" sz="2400" b="1" dirty="0">
                <a:latin typeface="Lato" pitchFamily="34" charset="0"/>
                <a:cs typeface="Lato" pitchFamily="34" charset="0"/>
              </a:rPr>
              <a:t>.</a:t>
            </a:r>
            <a:endParaRPr lang="en-US" sz="2400" b="1" dirty="0">
              <a:latin typeface="Lato" pitchFamily="34" charset="0"/>
              <a:cs typeface="Lato" pitchFamily="34" charset="0"/>
            </a:endParaRPr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7EADECD8-6996-4424-93A9-43EE5BE69FD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593" y="890801"/>
            <a:ext cx="419466" cy="434146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4099AE5B-04F5-4D80-88CF-3C7B742C007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8353" y="1346172"/>
            <a:ext cx="6695294" cy="519289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7D58E5A3-4B42-4302-97B8-E02A1DD74ED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19422" y="1489120"/>
            <a:ext cx="5401497" cy="5091299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C9B2CEE5-B0AD-4306-AC69-35EC62ACC35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4017" y="1346172"/>
            <a:ext cx="6712305" cy="52231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57513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0B1D3366-DAF9-450E-9D30-034448108BB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8887" y="2370174"/>
            <a:ext cx="7174226" cy="21176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5221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7A1C8C4-3262-4561-8E1C-828F29A46781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r="69381" b="-1739"/>
          <a:stretch/>
        </p:blipFill>
        <p:spPr>
          <a:xfrm>
            <a:off x="331304" y="914106"/>
            <a:ext cx="569844" cy="558891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2245E260-1C5A-42FD-A48F-77BB03A4D248}"/>
              </a:ext>
            </a:extLst>
          </p:cNvPr>
          <p:cNvSpPr txBox="1"/>
          <p:nvPr/>
        </p:nvSpPr>
        <p:spPr>
          <a:xfrm>
            <a:off x="901148" y="914106"/>
            <a:ext cx="602216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 err="1">
                <a:latin typeface="Lato" pitchFamily="34" charset="0"/>
                <a:cs typeface="Lato" pitchFamily="34" charset="0"/>
              </a:rPr>
              <a:t>Trò</a:t>
            </a:r>
            <a:r>
              <a:rPr lang="en-GB" sz="2400" b="1" dirty="0">
                <a:latin typeface="Lato" pitchFamily="34" charset="0"/>
                <a:cs typeface="Lato" pitchFamily="34" charset="0"/>
              </a:rPr>
              <a:t> </a:t>
            </a:r>
            <a:r>
              <a:rPr lang="en-GB" sz="2400" b="1" dirty="0" err="1">
                <a:latin typeface="Lato" pitchFamily="34" charset="0"/>
                <a:cs typeface="Lato" pitchFamily="34" charset="0"/>
              </a:rPr>
              <a:t>chơi</a:t>
            </a:r>
            <a:r>
              <a:rPr lang="en-GB" sz="2400" b="1" dirty="0">
                <a:latin typeface="Lato" pitchFamily="34" charset="0"/>
                <a:cs typeface="Lato" pitchFamily="34" charset="0"/>
              </a:rPr>
              <a:t>: </a:t>
            </a:r>
            <a:r>
              <a:rPr lang="en-GB" sz="2400" b="1" dirty="0" err="1">
                <a:latin typeface="Lato" pitchFamily="34" charset="0"/>
                <a:cs typeface="Lato" pitchFamily="34" charset="0"/>
              </a:rPr>
              <a:t>Đố</a:t>
            </a:r>
            <a:r>
              <a:rPr lang="en-GB" sz="2400" b="1" dirty="0">
                <a:latin typeface="Lato" pitchFamily="34" charset="0"/>
                <a:cs typeface="Lato" pitchFamily="34" charset="0"/>
              </a:rPr>
              <a:t> </a:t>
            </a:r>
            <a:r>
              <a:rPr lang="en-GB" sz="2400" b="1" dirty="0" err="1">
                <a:latin typeface="Lato" pitchFamily="34" charset="0"/>
                <a:cs typeface="Lato" pitchFamily="34" charset="0"/>
              </a:rPr>
              <a:t>em</a:t>
            </a:r>
            <a:r>
              <a:rPr lang="en-GB" sz="2400" b="1" dirty="0">
                <a:latin typeface="Lato" pitchFamily="34" charset="0"/>
                <a:cs typeface="Lato" pitchFamily="34" charset="0"/>
              </a:rPr>
              <a:t> </a:t>
            </a:r>
            <a:r>
              <a:rPr lang="en-GB" sz="2400" b="1" dirty="0" err="1">
                <a:latin typeface="Lato" pitchFamily="34" charset="0"/>
                <a:cs typeface="Lato" pitchFamily="34" charset="0"/>
              </a:rPr>
              <a:t>biết</a:t>
            </a:r>
            <a:r>
              <a:rPr lang="en-GB" sz="2400" b="1" dirty="0">
                <a:latin typeface="Lato" pitchFamily="34" charset="0"/>
                <a:cs typeface="Lato" pitchFamily="34" charset="0"/>
              </a:rPr>
              <a:t> </a:t>
            </a:r>
            <a:r>
              <a:rPr lang="en-GB" sz="2400" b="1" dirty="0" err="1">
                <a:latin typeface="Lato" pitchFamily="34" charset="0"/>
                <a:cs typeface="Lato" pitchFamily="34" charset="0"/>
              </a:rPr>
              <a:t>gì</a:t>
            </a:r>
            <a:r>
              <a:rPr lang="en-GB" sz="2400" b="1" dirty="0">
                <a:latin typeface="Lato" pitchFamily="34" charset="0"/>
                <a:cs typeface="Lato" pitchFamily="34" charset="0"/>
              </a:rPr>
              <a:t>?</a:t>
            </a:r>
            <a:endParaRPr lang="en-US" sz="2400" b="1" dirty="0">
              <a:latin typeface="Lato" pitchFamily="34" charset="0"/>
              <a:cs typeface="Lato" pitchFamily="34" charset="0"/>
            </a:endParaRP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1C372294-CD15-46DE-9D4F-61A99FA00FF3}"/>
              </a:ext>
            </a:extLst>
          </p:cNvPr>
          <p:cNvGrpSpPr/>
          <p:nvPr/>
        </p:nvGrpSpPr>
        <p:grpSpPr>
          <a:xfrm>
            <a:off x="1084997" y="1375771"/>
            <a:ext cx="10022006" cy="5175468"/>
            <a:chOff x="1084997" y="1375771"/>
            <a:chExt cx="10022006" cy="5175468"/>
          </a:xfrm>
        </p:grpSpPr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08977109-77C2-4B35-A921-689381F16B4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84997" y="1375771"/>
              <a:ext cx="10022006" cy="5175468"/>
            </a:xfrm>
            <a:prstGeom prst="rect">
              <a:avLst/>
            </a:prstGeom>
          </p:spPr>
        </p:pic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0EAD6B73-BF03-43CC-8A1C-D71B5127FCC3}"/>
                </a:ext>
              </a:extLst>
            </p:cNvPr>
            <p:cNvSpPr txBox="1"/>
            <p:nvPr/>
          </p:nvSpPr>
          <p:spPr>
            <a:xfrm>
              <a:off x="8475260" y="5482229"/>
              <a:ext cx="2047165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000" dirty="0" err="1">
                  <a:solidFill>
                    <a:srgbClr val="009349"/>
                  </a:solidFill>
                  <a:latin typeface="iCiel Cadena" panose="02000503000000020004" pitchFamily="2" charset="0"/>
                </a:rPr>
                <a:t>Cướp</a:t>
              </a:r>
              <a:r>
                <a:rPr lang="en-US" sz="4000" dirty="0">
                  <a:solidFill>
                    <a:srgbClr val="009349"/>
                  </a:solidFill>
                  <a:latin typeface="iCiel Cadena" panose="02000503000000020004" pitchFamily="2" charset="0"/>
                </a:rPr>
                <a:t> </a:t>
              </a:r>
              <a:r>
                <a:rPr lang="en-US" sz="4000" dirty="0" err="1">
                  <a:solidFill>
                    <a:srgbClr val="009349"/>
                  </a:solidFill>
                  <a:latin typeface="iCiel Cadena" panose="02000503000000020004" pitchFamily="2" charset="0"/>
                </a:rPr>
                <a:t>cờ</a:t>
              </a:r>
              <a:endParaRPr lang="en-US" sz="4000" dirty="0">
                <a:solidFill>
                  <a:srgbClr val="009349"/>
                </a:solidFill>
                <a:latin typeface="iCiel Cadena" panose="02000503000000020004" pitchFamily="2" charset="0"/>
              </a:endParaRP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66FF0FF7-609A-4B3A-BC36-8A38A18AE42D}"/>
              </a:ext>
            </a:extLst>
          </p:cNvPr>
          <p:cNvGrpSpPr/>
          <p:nvPr/>
        </p:nvGrpSpPr>
        <p:grpSpPr>
          <a:xfrm>
            <a:off x="993072" y="1472998"/>
            <a:ext cx="10266331" cy="5094346"/>
            <a:chOff x="0" y="1403505"/>
            <a:chExt cx="10205855" cy="5170525"/>
          </a:xfrm>
        </p:grpSpPr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3A9E2E72-E95B-4C88-8669-D8685A9923A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1403505"/>
              <a:ext cx="10022006" cy="5170525"/>
            </a:xfrm>
            <a:prstGeom prst="rect">
              <a:avLst/>
            </a:prstGeom>
          </p:spPr>
        </p:pic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4991B2E0-3609-4093-A1C4-20E63F5E6AED}"/>
                </a:ext>
              </a:extLst>
            </p:cNvPr>
            <p:cNvSpPr txBox="1"/>
            <p:nvPr/>
          </p:nvSpPr>
          <p:spPr>
            <a:xfrm>
              <a:off x="7743967" y="5535348"/>
              <a:ext cx="2461888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000" dirty="0">
                  <a:solidFill>
                    <a:srgbClr val="009349"/>
                  </a:solidFill>
                  <a:latin typeface="iCiel Cadena" panose="02000503000000020004" pitchFamily="2" charset="0"/>
                </a:rPr>
                <a:t>Ô </a:t>
              </a:r>
              <a:r>
                <a:rPr lang="en-US" sz="4000" dirty="0" err="1">
                  <a:solidFill>
                    <a:srgbClr val="009349"/>
                  </a:solidFill>
                  <a:latin typeface="iCiel Cadena" panose="02000503000000020004" pitchFamily="2" charset="0"/>
                </a:rPr>
                <a:t>ăn</a:t>
              </a:r>
              <a:r>
                <a:rPr lang="en-US" sz="4000" dirty="0">
                  <a:solidFill>
                    <a:srgbClr val="009349"/>
                  </a:solidFill>
                  <a:latin typeface="iCiel Cadena" panose="02000503000000020004" pitchFamily="2" charset="0"/>
                </a:rPr>
                <a:t> </a:t>
              </a:r>
              <a:r>
                <a:rPr lang="en-US" sz="4000" dirty="0" err="1">
                  <a:solidFill>
                    <a:srgbClr val="009349"/>
                  </a:solidFill>
                  <a:latin typeface="iCiel Cadena" panose="02000503000000020004" pitchFamily="2" charset="0"/>
                </a:rPr>
                <a:t>quan</a:t>
              </a:r>
              <a:endParaRPr lang="en-US" sz="4000" dirty="0">
                <a:solidFill>
                  <a:srgbClr val="009349"/>
                </a:solidFill>
                <a:latin typeface="iCiel Cadena" panose="02000503000000020004" pitchFamily="2" charset="0"/>
              </a:endParaRPr>
            </a:p>
          </p:txBody>
        </p:sp>
      </p:grpSp>
      <p:pic>
        <p:nvPicPr>
          <p:cNvPr id="20" name="Picture 19">
            <a:extLst>
              <a:ext uri="{FF2B5EF4-FFF2-40B4-BE49-F238E27FC236}">
                <a16:creationId xmlns:a16="http://schemas.microsoft.com/office/drawing/2014/main" id="{625E924C-5C4F-4A6B-B6F7-0B7E8847F19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3517" y="1359667"/>
            <a:ext cx="5524966" cy="52076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13339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2245E260-1C5A-42FD-A48F-77BB03A4D248}"/>
              </a:ext>
            </a:extLst>
          </p:cNvPr>
          <p:cNvSpPr txBox="1"/>
          <p:nvPr/>
        </p:nvSpPr>
        <p:spPr>
          <a:xfrm>
            <a:off x="1051223" y="884507"/>
            <a:ext cx="78596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 err="1">
                <a:latin typeface="Lato" pitchFamily="34" charset="0"/>
                <a:cs typeface="Lato" pitchFamily="34" charset="0"/>
              </a:rPr>
              <a:t>Trao</a:t>
            </a:r>
            <a:r>
              <a:rPr lang="en-GB" sz="2400" b="1" dirty="0">
                <a:latin typeface="Lato" pitchFamily="34" charset="0"/>
                <a:cs typeface="Lato" pitchFamily="34" charset="0"/>
              </a:rPr>
              <a:t> </a:t>
            </a:r>
            <a:r>
              <a:rPr lang="en-GB" sz="2400" b="1" dirty="0" err="1">
                <a:latin typeface="Lato" pitchFamily="34" charset="0"/>
                <a:cs typeface="Lato" pitchFamily="34" charset="0"/>
              </a:rPr>
              <a:t>đổi</a:t>
            </a:r>
            <a:r>
              <a:rPr lang="en-GB" sz="2400" b="1" dirty="0">
                <a:latin typeface="Lato" pitchFamily="34" charset="0"/>
                <a:cs typeface="Lato" pitchFamily="34" charset="0"/>
              </a:rPr>
              <a:t> </a:t>
            </a:r>
            <a:r>
              <a:rPr lang="en-GB" sz="2400" b="1" dirty="0" err="1">
                <a:latin typeface="Lato" pitchFamily="34" charset="0"/>
                <a:cs typeface="Lato" pitchFamily="34" charset="0"/>
              </a:rPr>
              <a:t>cách</a:t>
            </a:r>
            <a:r>
              <a:rPr lang="en-GB" sz="2400" b="1" dirty="0">
                <a:latin typeface="Lato" pitchFamily="34" charset="0"/>
                <a:cs typeface="Lato" pitchFamily="34" charset="0"/>
              </a:rPr>
              <a:t> </a:t>
            </a:r>
            <a:r>
              <a:rPr lang="en-GB" sz="2400" b="1" dirty="0" err="1">
                <a:latin typeface="Lato" pitchFamily="34" charset="0"/>
                <a:cs typeface="Lato" pitchFamily="34" charset="0"/>
              </a:rPr>
              <a:t>ứng</a:t>
            </a:r>
            <a:r>
              <a:rPr lang="en-GB" sz="2400" b="1" dirty="0">
                <a:latin typeface="Lato" pitchFamily="34" charset="0"/>
                <a:cs typeface="Lato" pitchFamily="34" charset="0"/>
              </a:rPr>
              <a:t> </a:t>
            </a:r>
            <a:r>
              <a:rPr lang="en-GB" sz="2400" b="1" dirty="0" err="1">
                <a:latin typeface="Lato" pitchFamily="34" charset="0"/>
                <a:cs typeface="Lato" pitchFamily="34" charset="0"/>
              </a:rPr>
              <a:t>xử</a:t>
            </a:r>
            <a:r>
              <a:rPr lang="en-GB" sz="2400" b="1" dirty="0">
                <a:latin typeface="Lato" pitchFamily="34" charset="0"/>
                <a:cs typeface="Lato" pitchFamily="34" charset="0"/>
              </a:rPr>
              <a:t> </a:t>
            </a:r>
            <a:r>
              <a:rPr lang="en-GB" sz="2400" b="1" dirty="0" err="1">
                <a:latin typeface="Lato" pitchFamily="34" charset="0"/>
                <a:cs typeface="Lato" pitchFamily="34" charset="0"/>
              </a:rPr>
              <a:t>trong</a:t>
            </a:r>
            <a:r>
              <a:rPr lang="en-GB" sz="2400" b="1" dirty="0">
                <a:latin typeface="Lato" pitchFamily="34" charset="0"/>
                <a:cs typeface="Lato" pitchFamily="34" charset="0"/>
              </a:rPr>
              <a:t> </a:t>
            </a:r>
            <a:r>
              <a:rPr lang="en-GB" sz="2400" b="1" dirty="0" err="1">
                <a:latin typeface="Lato" pitchFamily="34" charset="0"/>
                <a:cs typeface="Lato" pitchFamily="34" charset="0"/>
              </a:rPr>
              <a:t>những</a:t>
            </a:r>
            <a:r>
              <a:rPr lang="en-GB" sz="2400" b="1" dirty="0">
                <a:latin typeface="Lato" pitchFamily="34" charset="0"/>
                <a:cs typeface="Lato" pitchFamily="34" charset="0"/>
              </a:rPr>
              <a:t> </a:t>
            </a:r>
            <a:r>
              <a:rPr lang="en-GB" sz="2400" b="1" dirty="0" err="1">
                <a:latin typeface="Lato" pitchFamily="34" charset="0"/>
                <a:cs typeface="Lato" pitchFamily="34" charset="0"/>
              </a:rPr>
              <a:t>tình</a:t>
            </a:r>
            <a:r>
              <a:rPr lang="en-GB" sz="2400" b="1" dirty="0">
                <a:latin typeface="Lato" pitchFamily="34" charset="0"/>
                <a:cs typeface="Lato" pitchFamily="34" charset="0"/>
              </a:rPr>
              <a:t> </a:t>
            </a:r>
            <a:r>
              <a:rPr lang="en-GB" sz="2400" b="1" dirty="0" err="1">
                <a:latin typeface="Lato" pitchFamily="34" charset="0"/>
                <a:cs typeface="Lato" pitchFamily="34" charset="0"/>
              </a:rPr>
              <a:t>huống</a:t>
            </a:r>
            <a:r>
              <a:rPr lang="en-GB" sz="2400" b="1" dirty="0">
                <a:latin typeface="Lato" pitchFamily="34" charset="0"/>
                <a:cs typeface="Lato" pitchFamily="34" charset="0"/>
              </a:rPr>
              <a:t> </a:t>
            </a:r>
            <a:r>
              <a:rPr lang="en-GB" sz="2400" b="1" dirty="0" err="1">
                <a:latin typeface="Lato" pitchFamily="34" charset="0"/>
                <a:cs typeface="Lato" pitchFamily="34" charset="0"/>
              </a:rPr>
              <a:t>dưới</a:t>
            </a:r>
            <a:r>
              <a:rPr lang="en-GB" sz="2400" b="1" dirty="0">
                <a:latin typeface="Lato" pitchFamily="34" charset="0"/>
                <a:cs typeface="Lato" pitchFamily="34" charset="0"/>
              </a:rPr>
              <a:t> </a:t>
            </a:r>
            <a:r>
              <a:rPr lang="en-GB" sz="2400" b="1" dirty="0" err="1">
                <a:latin typeface="Lato" pitchFamily="34" charset="0"/>
                <a:cs typeface="Lato" pitchFamily="34" charset="0"/>
              </a:rPr>
              <a:t>đây</a:t>
            </a:r>
            <a:r>
              <a:rPr lang="en-GB" sz="2400" b="1" dirty="0">
                <a:latin typeface="Lato" pitchFamily="34" charset="0"/>
                <a:cs typeface="Lato" pitchFamily="34" charset="0"/>
              </a:rPr>
              <a:t>.</a:t>
            </a:r>
            <a:endParaRPr lang="en-US" sz="2400" b="1" dirty="0">
              <a:latin typeface="Lato" pitchFamily="34" charset="0"/>
              <a:cs typeface="Lato" pitchFamily="34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7A1C8C4-3262-4561-8E1C-828F29A46781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r="69381" b="-1739"/>
          <a:stretch/>
        </p:blipFill>
        <p:spPr>
          <a:xfrm>
            <a:off x="481380" y="884507"/>
            <a:ext cx="569844" cy="55889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A5650036-5D02-44AF-9A72-5F136916768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8785" y="1346172"/>
            <a:ext cx="5334430" cy="5144389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4868534D-935D-4D8B-98CC-DC864F733F5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3444" y="1346172"/>
            <a:ext cx="5785111" cy="5107628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5C1A3805-201E-43D1-BE7E-A4CAAD392FA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2333" y="1378032"/>
            <a:ext cx="9867331" cy="51125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27968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6093" y="689681"/>
            <a:ext cx="9627661" cy="58316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9448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918</TotalTime>
  <Words>80</Words>
  <Application>Microsoft Office PowerPoint</Application>
  <PresentationFormat>Widescreen</PresentationFormat>
  <Paragraphs>10</Paragraphs>
  <Slides>11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9" baseType="lpstr">
      <vt:lpstr>Calibri Light</vt:lpstr>
      <vt:lpstr>Calibri</vt:lpstr>
      <vt:lpstr>Lato</vt:lpstr>
      <vt:lpstr>Quicksand Medium</vt:lpstr>
      <vt:lpstr>iCiel Panton Black</vt:lpstr>
      <vt:lpstr>iCiel Cadena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Mai Duc Anh</dc:creator>
  <cp:lastModifiedBy>Ngan Nguyen Mai</cp:lastModifiedBy>
  <cp:revision>54</cp:revision>
  <dcterms:created xsi:type="dcterms:W3CDTF">2020-05-07T04:14:13Z</dcterms:created>
  <dcterms:modified xsi:type="dcterms:W3CDTF">2020-08-21T18:35:37Z</dcterms:modified>
</cp:coreProperties>
</file>