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3" r:id="rId6"/>
    <p:sldId id="264" r:id="rId7"/>
    <p:sldId id="295" r:id="rId8"/>
    <p:sldId id="265" r:id="rId9"/>
    <p:sldId id="278" r:id="rId10"/>
    <p:sldId id="279" r:id="rId11"/>
    <p:sldId id="280" r:id="rId12"/>
    <p:sldId id="282" r:id="rId13"/>
    <p:sldId id="283" r:id="rId14"/>
    <p:sldId id="296" r:id="rId15"/>
    <p:sldId id="297" r:id="rId16"/>
    <p:sldId id="298" r:id="rId17"/>
    <p:sldId id="284" r:id="rId18"/>
    <p:sldId id="285" r:id="rId19"/>
    <p:sldId id="266" r:id="rId20"/>
  </p:sldIdLst>
  <p:sldSz cx="12192000" cy="6858000"/>
  <p:notesSz cx="6858000" cy="9144000"/>
  <p:embeddedFontLst>
    <p:embeddedFont>
      <p:font typeface="Calibri Light" panose="020F0302020204030204" pitchFamily="34" charset="0"/>
      <p:regular r:id="rId22"/>
      <p:italic r:id="rId23"/>
    </p:embeddedFont>
    <p:embeddedFont>
      <p:font typeface="Quicksand Medium" panose="00000600000000000000" pitchFamily="2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iCiel Panton Black" panose="00000A00000000000000" pitchFamily="50" charset="0"/>
      <p:bold r:id="rId29"/>
    </p:embeddedFont>
    <p:embeddedFont>
      <p:font typeface="Lato" panose="020F0502020204030203" pitchFamily="3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ADCF"/>
    <a:srgbClr val="BEE6EE"/>
    <a:srgbClr val="FCD0DA"/>
    <a:srgbClr val="009349"/>
    <a:srgbClr val="C7D42C"/>
    <a:srgbClr val="A4C290"/>
    <a:srgbClr val="FCB813"/>
    <a:srgbClr val="F48120"/>
    <a:srgbClr val="FFD300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64" autoAdjust="0"/>
    <p:restoredTop sz="94660"/>
  </p:normalViewPr>
  <p:slideViewPr>
    <p:cSldViewPr snapToGrid="0" showGuides="1">
      <p:cViewPr varScale="1">
        <p:scale>
          <a:sx n="115" d="100"/>
          <a:sy n="115" d="100"/>
        </p:scale>
        <p:origin x="42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21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08114E-629B-4657-AE39-D1ACBF629286}" type="datetimeFigureOut">
              <a:rPr lang="en-US" smtClean="0"/>
              <a:t>8/26/2020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D7903-5196-4A15-91E0-5D369AFEA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8489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45953-EDA9-4E03-AE7A-949CB0E8B3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895682-D0C4-4BE6-8406-339B15DE7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06CEE1-F4C5-4094-B3D7-390826DEB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6B412-5710-4870-9003-9A7A4CDAF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E4002-9D2B-4649-AA45-14014E5E2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147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14C6BC-163F-4A9C-BF82-ED3BC5A3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9F7D1-A585-43DA-BB3D-354180C41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584879-66F8-4B51-8190-778F7C088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A1201-BA24-4EA8-B89E-440761F7D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F89C1-B8E2-4911-AD8D-7D2F2D2C0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0910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50BD8-CDC9-4085-A5AB-6BB5B59E4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BA6B4-0183-45C7-8A03-A07C7ED560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CC745-6CB7-4FDC-9249-F005C56C59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3BD4A-DC4A-4F03-AA3B-CD032C99F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DBDF-591D-4287-9F2C-EC7E6391C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912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B9DD6-C682-4EDB-AC70-83653ABC2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53180-4D0C-484C-B717-6EF95A8C5A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C19FF-468C-4F53-B728-691FEEDB99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497198-B6C5-4913-AEA1-D8D80EF37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66A67A-A7FC-4B66-8EFB-45AC6D7C2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7FE9FC-D7FF-48EF-8B23-A1512E97A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6070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392B1-BBC6-4856-BAC5-5BBF5DC23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12BD71-50E4-46A2-A145-DFB84D30E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FCB2A8-CA45-4739-878F-A099C40294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EE5D2F-5A7E-4E4C-989D-21483E1898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4466E42-E473-41C0-8ADF-3A531620F0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5ADE07-9D11-4CDC-82F6-10BA239ED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453E33-E7CB-4CD7-8460-CA8560D24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A748AB-2669-4DFD-A30F-6BA810352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27632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35272-E74D-4A24-AE19-9F4C98D78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DE629D-F302-4FE0-8482-44C9E78EB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8F2514-BB69-4559-B305-9C98A1B5F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C4113D-2780-4DA1-B454-F5A2DE0E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000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435F48-7DE3-4191-83B8-D9918BC3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1D53B8-2A54-4B26-9548-02AD7C3E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E0BDB-C499-4492-9C4D-229672E2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962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9A1A6-9676-409B-B7F9-DC237C0B3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A9E716-8F62-45BF-AE07-D9FDDAC77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E3C9B1-7F60-4877-AE8C-A7D4DC61D1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523F-F654-4129-BEDF-C3755B072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FB03CB-9227-4928-B823-7EEC5773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03A2D6-347A-462B-BC8F-1FE848A75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847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55373-7133-45CE-93E8-F455FE809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B27E1C-2AB6-4AB1-89BA-257A235E61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F402BC-969F-4B59-A189-E86B78A569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ABAE2D-BC4C-4B80-AB0A-710A06D78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1A20A3-C2DE-4EA2-8C00-2F5949F11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B6B65-82CC-4C0D-9056-71066C5FD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948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4DBFF-038E-4E4D-9618-B059561D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59679-EBBD-4D91-8AC6-405C831F68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6F2642-E5C7-4282-8E08-809F0E10E8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5D129-600D-47F0-8115-192E95C22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A3AE1A-F284-4793-A167-E05507A45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0376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3F2445-6C05-4974-8059-CDE80DD0F5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F7117-648B-4FF8-B19A-C959DB00A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395F8-8356-40F2-8214-D5ABE4092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4B9769-E5D0-4938-9628-42ECD10D4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FE7AA5-A5DE-472A-B3D1-D86DFCB0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906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11161-6662-405A-840A-1332879E3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2756BC-849D-491E-BA77-D7D60DC23C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8E616-2B30-4250-BCDE-A4E5F2B6AE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E612-EF23-41C1-A5CC-E0212E0D284D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C7A57B-ADF8-4BDD-B805-0BCEDA0D96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239846-D624-4CB1-A699-82AA596AB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4132EA-7953-4853-9676-B05FBF6EE3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145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434D4B2-9781-4868-82AE-729CBDDA0F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0658" y="1860279"/>
            <a:ext cx="8337176" cy="961514"/>
          </a:xfrm>
        </p:spPr>
        <p:txBody>
          <a:bodyPr>
            <a:noAutofit/>
          </a:bodyPr>
          <a:lstStyle/>
          <a:p>
            <a:pPr algn="l"/>
            <a:r>
              <a:rPr lang="en-US" sz="36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Bài</a:t>
            </a:r>
            <a:r>
              <a:rPr lang="en-US" sz="36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8: </a:t>
            </a:r>
            <a:r>
              <a:rPr lang="en-US" sz="36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Cùng</a:t>
            </a:r>
            <a:r>
              <a:rPr lang="en-US" sz="36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vui</a:t>
            </a:r>
            <a:r>
              <a:rPr lang="en-US" sz="36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ở </a:t>
            </a:r>
            <a:r>
              <a:rPr lang="en-US" sz="36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trường</a:t>
            </a:r>
            <a:endParaRPr lang="en-US" sz="3600" b="1" dirty="0">
              <a:solidFill>
                <a:schemeClr val="bg1"/>
              </a:solidFill>
              <a:latin typeface="iCiel Panton Black" panose="00000A00000000000000" pitchFamily="50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BBE0CD-41D1-437F-AB94-12B735439AE7}"/>
              </a:ext>
            </a:extLst>
          </p:cNvPr>
          <p:cNvSpPr txBox="1"/>
          <p:nvPr/>
        </p:nvSpPr>
        <p:spPr>
          <a:xfrm>
            <a:off x="10102372" y="6488668"/>
            <a:ext cx="2089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Ban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biên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</a:t>
            </a:r>
            <a:r>
              <a:rPr lang="en-US" dirty="0" err="1">
                <a:solidFill>
                  <a:srgbClr val="009349"/>
                </a:solidFill>
                <a:latin typeface="Quicksand Medium" panose="00000600000000000000" pitchFamily="2" charset="0"/>
              </a:rPr>
              <a:t>tập</a:t>
            </a:r>
            <a:r>
              <a:rPr lang="en-US" dirty="0">
                <a:solidFill>
                  <a:srgbClr val="009349"/>
                </a:solidFill>
                <a:latin typeface="Quicksand Medium" panose="00000600000000000000" pitchFamily="2" charset="0"/>
              </a:rPr>
              <a:t> AES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CF717-B275-4E19-BB08-B9BFACE27116}"/>
              </a:ext>
            </a:extLst>
          </p:cNvPr>
          <p:cNvSpPr txBox="1"/>
          <p:nvPr/>
        </p:nvSpPr>
        <p:spPr>
          <a:xfrm>
            <a:off x="4150658" y="1100302"/>
            <a:ext cx="78320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Chủ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đề</a:t>
            </a:r>
            <a:r>
              <a:rPr lang="en-US" sz="5400" b="1" smtClean="0">
                <a:solidFill>
                  <a:schemeClr val="bg1"/>
                </a:solidFill>
                <a:latin typeface="iCiel Panton Black" panose="00000A00000000000000" pitchFamily="50" charset="0"/>
              </a:rPr>
              <a:t> 2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: </a:t>
            </a:r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Trường</a:t>
            </a:r>
            <a:r>
              <a:rPr lang="en-US" sz="5400" b="1" dirty="0">
                <a:solidFill>
                  <a:schemeClr val="bg1"/>
                </a:solidFill>
                <a:latin typeface="iCiel Panton Black" panose="00000A00000000000000" pitchFamily="50" charset="0"/>
              </a:rPr>
              <a:t> </a:t>
            </a:r>
            <a:r>
              <a:rPr lang="en-US" sz="5400" b="1" dirty="0" err="1">
                <a:solidFill>
                  <a:schemeClr val="bg1"/>
                </a:solidFill>
                <a:latin typeface="iCiel Panton Black" panose="00000A00000000000000" pitchFamily="50" charset="0"/>
              </a:rPr>
              <a:t>học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49616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1282486" y="904049"/>
            <a:ext cx="95736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Lato" pitchFamily="34" charset="0"/>
                <a:cs typeface="Lato" pitchFamily="34" charset="0"/>
              </a:rPr>
              <a:t>Ở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trường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thường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những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trò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?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Trò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thích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176" y="1365714"/>
            <a:ext cx="8763648" cy="514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7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F174C-D1F8-451D-91AF-036A45C958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735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0004C28-4E86-4E18-B834-89686BFFC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29" y="868051"/>
            <a:ext cx="372363" cy="53471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7CDDD4-3409-47E8-91CE-1943235C2512}"/>
              </a:ext>
            </a:extLst>
          </p:cNvPr>
          <p:cNvSpPr txBox="1"/>
          <p:nvPr/>
        </p:nvSpPr>
        <p:spPr>
          <a:xfrm>
            <a:off x="1157507" y="868051"/>
            <a:ext cx="98400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Lato" pitchFamily="34" charset="0"/>
                <a:cs typeface="Lato" pitchFamily="34" charset="0"/>
              </a:rPr>
              <a:t>Quan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sát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nói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hoạt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động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vui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an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toàn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và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không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an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toàn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.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Vì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000" b="1" dirty="0" err="1">
                <a:latin typeface="Lato" pitchFamily="34" charset="0"/>
                <a:cs typeface="Lato" pitchFamily="34" charset="0"/>
              </a:rPr>
              <a:t>sao</a:t>
            </a:r>
            <a:r>
              <a:rPr lang="en-US" sz="2000" b="1" dirty="0">
                <a:latin typeface="Lato" pitchFamily="34" charset="0"/>
                <a:cs typeface="Lato" pitchFamily="34" charset="0"/>
              </a:rPr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179C2D-965C-44E0-BD1B-8C3DC361EA7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176" y="1365714"/>
            <a:ext cx="8763648" cy="5140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962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5256389-083C-4114-A7FD-BC6ED69CC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541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051224" y="884507"/>
            <a:ext cx="4394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Cùng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trò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: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Cướp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cờ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" y="890801"/>
            <a:ext cx="419466" cy="4341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6FEF513-4BC2-41FE-8A04-8913668DF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385" y="1324947"/>
            <a:ext cx="10181230" cy="5257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32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064872" y="880850"/>
            <a:ext cx="78596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Cùng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trò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chơi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: Ô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ăn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quan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3" y="890801"/>
            <a:ext cx="419466" cy="43414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FCDDC4-B39F-45D2-81A3-2B121F1CB5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692" y="1520682"/>
            <a:ext cx="9662615" cy="498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971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B1D3366-DAF9-450E-9D30-034448108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7A1C8C4-3262-4561-8E1C-828F29A467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/>
        </p:blipFill>
        <p:spPr>
          <a:xfrm>
            <a:off x="331304" y="914106"/>
            <a:ext cx="569844" cy="55889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901148" y="914106"/>
            <a:ext cx="6022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sẽ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khi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gặp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huống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sau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?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2BFE6B-7926-432B-AFAC-2C1F4CADF7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46" b="7624"/>
          <a:stretch/>
        </p:blipFill>
        <p:spPr>
          <a:xfrm>
            <a:off x="2153296" y="1571602"/>
            <a:ext cx="7885408" cy="49929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9D2DF0-685A-4AE5-A70F-4EB68746F2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51" b="5671"/>
          <a:stretch/>
        </p:blipFill>
        <p:spPr>
          <a:xfrm>
            <a:off x="2856038" y="1547584"/>
            <a:ext cx="6479923" cy="50169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85B17D-B8DE-4924-B7E0-97D04CD0A65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1" b="6660"/>
          <a:stretch/>
        </p:blipFill>
        <p:spPr>
          <a:xfrm>
            <a:off x="3354514" y="1540983"/>
            <a:ext cx="5161689" cy="5023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CF28969-2C09-4A35-BA59-D08786D8C5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908" y="2261912"/>
            <a:ext cx="7404183" cy="23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9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D267D3E-DECB-4754-9F23-7FC5DAA845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69" y="838262"/>
            <a:ext cx="372363" cy="5347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7004CE-488F-4688-88EB-DE2ADE7A71AD}"/>
              </a:ext>
            </a:extLst>
          </p:cNvPr>
          <p:cNvSpPr txBox="1"/>
          <p:nvPr/>
        </p:nvSpPr>
        <p:spPr>
          <a:xfrm>
            <a:off x="861132" y="838262"/>
            <a:ext cx="86747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Lato" pitchFamily="34" charset="0"/>
                <a:cs typeface="Lato" pitchFamily="34" charset="0"/>
              </a:rPr>
              <a:t>Các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bạn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đang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gì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?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Nêu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tác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dụng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của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US" sz="2400" b="1" dirty="0" err="1">
                <a:latin typeface="Lato" pitchFamily="34" charset="0"/>
                <a:cs typeface="Lato" pitchFamily="34" charset="0"/>
              </a:rPr>
              <a:t>đó</a:t>
            </a:r>
            <a:r>
              <a:rPr lang="en-US" sz="2400" b="1" dirty="0">
                <a:latin typeface="Lato" pitchFamily="34" charset="0"/>
                <a:cs typeface="Lato" pitchFamily="34" charset="0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8EAC9E-9331-46E8-AF69-F9DFBC0CED70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337" y="1472186"/>
            <a:ext cx="5009358" cy="511140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22C1FBB-521C-4566-AE74-DEF7C0B76796}"/>
              </a:ext>
            </a:extLst>
          </p:cNvPr>
          <p:cNvGrpSpPr/>
          <p:nvPr/>
        </p:nvGrpSpPr>
        <p:grpSpPr>
          <a:xfrm>
            <a:off x="933305" y="1466816"/>
            <a:ext cx="4483831" cy="5116775"/>
            <a:chOff x="933305" y="1466816"/>
            <a:chExt cx="4483831" cy="51167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ACE960-FCC0-4534-975B-2A5D568406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305" y="1466816"/>
              <a:ext cx="4483831" cy="5116775"/>
            </a:xfrm>
            <a:prstGeom prst="rect">
              <a:avLst/>
            </a:prstGeom>
          </p:spPr>
        </p:pic>
        <p:sp>
          <p:nvSpPr>
            <p:cNvPr id="10" name="Speech Bubble: Rectangle with Corners Rounded 9">
              <a:extLst>
                <a:ext uri="{FF2B5EF4-FFF2-40B4-BE49-F238E27FC236}">
                  <a16:creationId xmlns:a16="http://schemas.microsoft.com/office/drawing/2014/main" id="{0A1BDA5B-4559-4DBD-BFD9-A05DFFEA4118}"/>
                </a:ext>
              </a:extLst>
            </p:cNvPr>
            <p:cNvSpPr/>
            <p:nvPr/>
          </p:nvSpPr>
          <p:spPr>
            <a:xfrm>
              <a:off x="1288147" y="1596788"/>
              <a:ext cx="2450387" cy="723331"/>
            </a:xfrm>
            <a:prstGeom prst="wedgeRoundRectCallout">
              <a:avLst>
                <a:gd name="adj1" fmla="val 33750"/>
                <a:gd name="adj2" fmla="val 70048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Bạn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úp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cốc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xuống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để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giữ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vệ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sinh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US" sz="2000" i="1" dirty="0" err="1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nhé</a:t>
              </a:r>
              <a:r>
                <a:rPr lang="en-US" sz="2000" i="1" dirty="0">
                  <a:solidFill>
                    <a:schemeClr val="tx1"/>
                  </a:solidFill>
                  <a:latin typeface="Lato" panose="020F0502020204030203" pitchFamily="34" charset="0"/>
                  <a:cs typeface="Lato" panose="020F0502020204030203" pitchFamily="34" charset="0"/>
                </a:rPr>
                <a:t>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5071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9357947-B4FF-47D4-A415-B810A7CAB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689" y="2417918"/>
            <a:ext cx="7802622" cy="202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34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185695" y="799951"/>
            <a:ext cx="8306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đồng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hay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không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đồng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với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bạn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?</a:t>
            </a:r>
          </a:p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Nói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về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đã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được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để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giữ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trường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lớp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sạch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sẽ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29" y="932441"/>
            <a:ext cx="419466" cy="434146"/>
          </a:xfrm>
          <a:prstGeom prst="rect">
            <a:avLst/>
          </a:prstGeom>
        </p:spPr>
      </p:pic>
      <p:grpSp>
        <p:nvGrpSpPr>
          <p:cNvPr id="7" name="Google Shape;6118;p55">
            <a:extLst>
              <a:ext uri="{FF2B5EF4-FFF2-40B4-BE49-F238E27FC236}">
                <a16:creationId xmlns:a16="http://schemas.microsoft.com/office/drawing/2014/main" id="{372D3182-9198-4946-B154-71AF7472CC28}"/>
              </a:ext>
            </a:extLst>
          </p:cNvPr>
          <p:cNvGrpSpPr/>
          <p:nvPr/>
        </p:nvGrpSpPr>
        <p:grpSpPr>
          <a:xfrm>
            <a:off x="8345159" y="3526442"/>
            <a:ext cx="888507" cy="836068"/>
            <a:chOff x="1359398" y="3682271"/>
            <a:chExt cx="395296" cy="371966"/>
          </a:xfrm>
        </p:grpSpPr>
        <p:sp>
          <p:nvSpPr>
            <p:cNvPr id="8" name="Google Shape;6119;p55">
              <a:extLst>
                <a:ext uri="{FF2B5EF4-FFF2-40B4-BE49-F238E27FC236}">
                  <a16:creationId xmlns:a16="http://schemas.microsoft.com/office/drawing/2014/main" id="{4EC6B03A-548C-4017-B682-CB44EB52F1C0}"/>
                </a:ext>
              </a:extLst>
            </p:cNvPr>
            <p:cNvSpPr/>
            <p:nvPr/>
          </p:nvSpPr>
          <p:spPr>
            <a:xfrm>
              <a:off x="1382911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70" y="1"/>
                    <a:pt x="0" y="3171"/>
                    <a:pt x="0" y="7083"/>
                  </a:cubicBezTo>
                  <a:cubicBezTo>
                    <a:pt x="0" y="10988"/>
                    <a:pt x="3170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9" name="Google Shape;6120;p55">
              <a:extLst>
                <a:ext uri="{FF2B5EF4-FFF2-40B4-BE49-F238E27FC236}">
                  <a16:creationId xmlns:a16="http://schemas.microsoft.com/office/drawing/2014/main" id="{F7BFB0E5-0C3F-4BC2-BF91-F1C384361C75}"/>
                </a:ext>
              </a:extLst>
            </p:cNvPr>
            <p:cNvSpPr/>
            <p:nvPr/>
          </p:nvSpPr>
          <p:spPr>
            <a:xfrm>
              <a:off x="1498090" y="3920668"/>
              <a:ext cx="141241" cy="39172"/>
            </a:xfrm>
            <a:custGeom>
              <a:avLst/>
              <a:gdLst/>
              <a:ahLst/>
              <a:cxnLst/>
              <a:rect l="l" t="t" r="r" b="b"/>
              <a:pathLst>
                <a:path w="5376" h="1491" extrusionOk="0">
                  <a:moveTo>
                    <a:pt x="408" y="0"/>
                  </a:moveTo>
                  <a:cubicBezTo>
                    <a:pt x="190" y="0"/>
                    <a:pt x="1" y="270"/>
                    <a:pt x="194" y="485"/>
                  </a:cubicBezTo>
                  <a:cubicBezTo>
                    <a:pt x="777" y="1109"/>
                    <a:pt x="1706" y="1491"/>
                    <a:pt x="2691" y="1491"/>
                  </a:cubicBezTo>
                  <a:cubicBezTo>
                    <a:pt x="3676" y="1491"/>
                    <a:pt x="4606" y="1109"/>
                    <a:pt x="5181" y="485"/>
                  </a:cubicBezTo>
                  <a:cubicBezTo>
                    <a:pt x="5375" y="270"/>
                    <a:pt x="5181" y="0"/>
                    <a:pt x="4964" y="0"/>
                  </a:cubicBezTo>
                  <a:cubicBezTo>
                    <a:pt x="4894" y="0"/>
                    <a:pt x="4821" y="29"/>
                    <a:pt x="4758" y="97"/>
                  </a:cubicBezTo>
                  <a:cubicBezTo>
                    <a:pt x="4287" y="610"/>
                    <a:pt x="3510" y="915"/>
                    <a:pt x="2684" y="915"/>
                  </a:cubicBezTo>
                  <a:cubicBezTo>
                    <a:pt x="1859" y="915"/>
                    <a:pt x="1089" y="610"/>
                    <a:pt x="617" y="97"/>
                  </a:cubicBezTo>
                  <a:cubicBezTo>
                    <a:pt x="553" y="29"/>
                    <a:pt x="479" y="0"/>
                    <a:pt x="408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0" name="Google Shape;6121;p55">
              <a:extLst>
                <a:ext uri="{FF2B5EF4-FFF2-40B4-BE49-F238E27FC236}">
                  <a16:creationId xmlns:a16="http://schemas.microsoft.com/office/drawing/2014/main" id="{8E73BD52-99C0-4B10-9210-BDE302B2E872}"/>
                </a:ext>
              </a:extLst>
            </p:cNvPr>
            <p:cNvSpPr/>
            <p:nvPr/>
          </p:nvSpPr>
          <p:spPr>
            <a:xfrm>
              <a:off x="1490786" y="3826428"/>
              <a:ext cx="30108" cy="41931"/>
            </a:xfrm>
            <a:custGeom>
              <a:avLst/>
              <a:gdLst/>
              <a:ahLst/>
              <a:cxnLst/>
              <a:rect l="l" t="t" r="r" b="b"/>
              <a:pathLst>
                <a:path w="1146" h="1596" extrusionOk="0">
                  <a:moveTo>
                    <a:pt x="557" y="0"/>
                  </a:moveTo>
                  <a:cubicBezTo>
                    <a:pt x="251" y="0"/>
                    <a:pt x="1" y="254"/>
                    <a:pt x="1" y="569"/>
                  </a:cubicBezTo>
                  <a:lnTo>
                    <a:pt x="1" y="1020"/>
                  </a:lnTo>
                  <a:cubicBezTo>
                    <a:pt x="1" y="1339"/>
                    <a:pt x="257" y="1596"/>
                    <a:pt x="569" y="1596"/>
                  </a:cubicBezTo>
                  <a:cubicBezTo>
                    <a:pt x="888" y="1596"/>
                    <a:pt x="1145" y="1339"/>
                    <a:pt x="1145" y="1027"/>
                  </a:cubicBezTo>
                  <a:lnTo>
                    <a:pt x="1145" y="569"/>
                  </a:lnTo>
                  <a:cubicBezTo>
                    <a:pt x="1145" y="250"/>
                    <a:pt x="888" y="0"/>
                    <a:pt x="569" y="0"/>
                  </a:cubicBezTo>
                  <a:cubicBezTo>
                    <a:pt x="565" y="0"/>
                    <a:pt x="561" y="0"/>
                    <a:pt x="55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1" name="Google Shape;6122;p55">
              <a:extLst>
                <a:ext uri="{FF2B5EF4-FFF2-40B4-BE49-F238E27FC236}">
                  <a16:creationId xmlns:a16="http://schemas.microsoft.com/office/drawing/2014/main" id="{533825D7-5550-40FF-B17C-2F8600479B93}"/>
                </a:ext>
              </a:extLst>
            </p:cNvPr>
            <p:cNvSpPr/>
            <p:nvPr/>
          </p:nvSpPr>
          <p:spPr>
            <a:xfrm>
              <a:off x="1502819" y="3826349"/>
              <a:ext cx="18075" cy="29951"/>
            </a:xfrm>
            <a:custGeom>
              <a:avLst/>
              <a:gdLst/>
              <a:ahLst/>
              <a:cxnLst/>
              <a:rect l="l" t="t" r="r" b="b"/>
              <a:pathLst>
                <a:path w="688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2" name="Google Shape;6123;p55">
              <a:extLst>
                <a:ext uri="{FF2B5EF4-FFF2-40B4-BE49-F238E27FC236}">
                  <a16:creationId xmlns:a16="http://schemas.microsoft.com/office/drawing/2014/main" id="{2E3B7DCF-DAB9-4F3D-8E28-696ABC5B33EF}"/>
                </a:ext>
              </a:extLst>
            </p:cNvPr>
            <p:cNvSpPr/>
            <p:nvPr/>
          </p:nvSpPr>
          <p:spPr>
            <a:xfrm>
              <a:off x="1616710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76" y="1"/>
                  </a:moveTo>
                  <a:cubicBezTo>
                    <a:pt x="257" y="1"/>
                    <a:pt x="1" y="257"/>
                    <a:pt x="1" y="576"/>
                  </a:cubicBezTo>
                  <a:lnTo>
                    <a:pt x="1" y="1027"/>
                  </a:lnTo>
                  <a:cubicBezTo>
                    <a:pt x="1" y="1346"/>
                    <a:pt x="257" y="1603"/>
                    <a:pt x="576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76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3" name="Google Shape;6124;p55">
              <a:extLst>
                <a:ext uri="{FF2B5EF4-FFF2-40B4-BE49-F238E27FC236}">
                  <a16:creationId xmlns:a16="http://schemas.microsoft.com/office/drawing/2014/main" id="{B0161EDA-1689-4848-AC48-13116C875865}"/>
                </a:ext>
              </a:extLst>
            </p:cNvPr>
            <p:cNvSpPr/>
            <p:nvPr/>
          </p:nvSpPr>
          <p:spPr>
            <a:xfrm>
              <a:off x="1628743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82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8" y="3"/>
                  </a:cubicBezTo>
                  <a:cubicBezTo>
                    <a:pt x="106" y="1"/>
                    <a:pt x="94" y="1"/>
                    <a:pt x="82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4" name="Google Shape;6125;p55">
              <a:extLst>
                <a:ext uri="{FF2B5EF4-FFF2-40B4-BE49-F238E27FC236}">
                  <a16:creationId xmlns:a16="http://schemas.microsoft.com/office/drawing/2014/main" id="{F67F286A-43A5-4706-9252-A2D7A29470DD}"/>
                </a:ext>
              </a:extLst>
            </p:cNvPr>
            <p:cNvSpPr/>
            <p:nvPr/>
          </p:nvSpPr>
          <p:spPr>
            <a:xfrm>
              <a:off x="1359398" y="3724018"/>
              <a:ext cx="353733" cy="330114"/>
            </a:xfrm>
            <a:custGeom>
              <a:avLst/>
              <a:gdLst/>
              <a:ahLst/>
              <a:cxnLst/>
              <a:rect l="l" t="t" r="r" b="b"/>
              <a:pathLst>
                <a:path w="13464" h="12565" extrusionOk="0">
                  <a:moveTo>
                    <a:pt x="3510" y="0"/>
                  </a:moveTo>
                  <a:cubicBezTo>
                    <a:pt x="250" y="2650"/>
                    <a:pt x="1" y="7526"/>
                    <a:pt x="2969" y="10495"/>
                  </a:cubicBezTo>
                  <a:cubicBezTo>
                    <a:pt x="4356" y="11882"/>
                    <a:pt x="6164" y="12564"/>
                    <a:pt x="7967" y="12564"/>
                  </a:cubicBezTo>
                  <a:cubicBezTo>
                    <a:pt x="10014" y="12564"/>
                    <a:pt x="12055" y="11684"/>
                    <a:pt x="13464" y="9954"/>
                  </a:cubicBezTo>
                  <a:lnTo>
                    <a:pt x="13464" y="9954"/>
                  </a:lnTo>
                  <a:cubicBezTo>
                    <a:pt x="12201" y="10980"/>
                    <a:pt x="10627" y="11542"/>
                    <a:pt x="8997" y="11542"/>
                  </a:cubicBezTo>
                  <a:cubicBezTo>
                    <a:pt x="6271" y="11542"/>
                    <a:pt x="3781" y="9968"/>
                    <a:pt x="2609" y="7505"/>
                  </a:cubicBezTo>
                  <a:cubicBezTo>
                    <a:pt x="1436" y="5036"/>
                    <a:pt x="1783" y="2116"/>
                    <a:pt x="3510" y="0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</p:grpSp>
      <p:grpSp>
        <p:nvGrpSpPr>
          <p:cNvPr id="15" name="Google Shape;6126;p55">
            <a:extLst>
              <a:ext uri="{FF2B5EF4-FFF2-40B4-BE49-F238E27FC236}">
                <a16:creationId xmlns:a16="http://schemas.microsoft.com/office/drawing/2014/main" id="{8EEDE9FA-0493-4DF4-87A0-7CB651DAB283}"/>
              </a:ext>
            </a:extLst>
          </p:cNvPr>
          <p:cNvGrpSpPr/>
          <p:nvPr/>
        </p:nvGrpSpPr>
        <p:grpSpPr>
          <a:xfrm>
            <a:off x="9826762" y="3517570"/>
            <a:ext cx="890029" cy="837501"/>
            <a:chOff x="1908099" y="3682271"/>
            <a:chExt cx="395296" cy="371966"/>
          </a:xfrm>
        </p:grpSpPr>
        <p:sp>
          <p:nvSpPr>
            <p:cNvPr id="16" name="Google Shape;6127;p55">
              <a:extLst>
                <a:ext uri="{FF2B5EF4-FFF2-40B4-BE49-F238E27FC236}">
                  <a16:creationId xmlns:a16="http://schemas.microsoft.com/office/drawing/2014/main" id="{E4F63280-98DD-4605-BCB6-5BC6AB06C6D4}"/>
                </a:ext>
              </a:extLst>
            </p:cNvPr>
            <p:cNvSpPr/>
            <p:nvPr/>
          </p:nvSpPr>
          <p:spPr>
            <a:xfrm>
              <a:off x="1931613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63" y="1"/>
                    <a:pt x="0" y="3171"/>
                    <a:pt x="0" y="7083"/>
                  </a:cubicBezTo>
                  <a:cubicBezTo>
                    <a:pt x="0" y="10988"/>
                    <a:pt x="3163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 dirty="0"/>
            </a:p>
          </p:txBody>
        </p:sp>
        <p:sp>
          <p:nvSpPr>
            <p:cNvPr id="17" name="Google Shape;6128;p55">
              <a:extLst>
                <a:ext uri="{FF2B5EF4-FFF2-40B4-BE49-F238E27FC236}">
                  <a16:creationId xmlns:a16="http://schemas.microsoft.com/office/drawing/2014/main" id="{A9B93242-8976-41F3-A20A-788141BB3047}"/>
                </a:ext>
              </a:extLst>
            </p:cNvPr>
            <p:cNvSpPr/>
            <p:nvPr/>
          </p:nvSpPr>
          <p:spPr>
            <a:xfrm>
              <a:off x="2039487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8" name="Google Shape;6129;p55">
              <a:extLst>
                <a:ext uri="{FF2B5EF4-FFF2-40B4-BE49-F238E27FC236}">
                  <a16:creationId xmlns:a16="http://schemas.microsoft.com/office/drawing/2014/main" id="{435CF914-F26A-4E06-B814-FF8E9F753780}"/>
                </a:ext>
              </a:extLst>
            </p:cNvPr>
            <p:cNvSpPr/>
            <p:nvPr/>
          </p:nvSpPr>
          <p:spPr>
            <a:xfrm>
              <a:off x="2051520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9" name="Google Shape;6130;p55">
              <a:extLst>
                <a:ext uri="{FF2B5EF4-FFF2-40B4-BE49-F238E27FC236}">
                  <a16:creationId xmlns:a16="http://schemas.microsoft.com/office/drawing/2014/main" id="{1A645474-1BA3-477A-902B-3A74CE8FFC93}"/>
                </a:ext>
              </a:extLst>
            </p:cNvPr>
            <p:cNvSpPr/>
            <p:nvPr/>
          </p:nvSpPr>
          <p:spPr>
            <a:xfrm>
              <a:off x="2165412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1" name="Google Shape;6131;p55">
              <a:extLst>
                <a:ext uri="{FF2B5EF4-FFF2-40B4-BE49-F238E27FC236}">
                  <a16:creationId xmlns:a16="http://schemas.microsoft.com/office/drawing/2014/main" id="{EF340D90-1613-4A84-870E-2C5CFC06FA71}"/>
                </a:ext>
              </a:extLst>
            </p:cNvPr>
            <p:cNvSpPr/>
            <p:nvPr/>
          </p:nvSpPr>
          <p:spPr>
            <a:xfrm>
              <a:off x="2177444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3" name="Google Shape;6132;p55">
              <a:extLst>
                <a:ext uri="{FF2B5EF4-FFF2-40B4-BE49-F238E27FC236}">
                  <a16:creationId xmlns:a16="http://schemas.microsoft.com/office/drawing/2014/main" id="{6A1F7A77-26A9-4512-AFD8-7AF71819E8C1}"/>
                </a:ext>
              </a:extLst>
            </p:cNvPr>
            <p:cNvSpPr/>
            <p:nvPr/>
          </p:nvSpPr>
          <p:spPr>
            <a:xfrm>
              <a:off x="2047501" y="3920825"/>
              <a:ext cx="140532" cy="39015"/>
            </a:xfrm>
            <a:custGeom>
              <a:avLst/>
              <a:gdLst/>
              <a:ahLst/>
              <a:cxnLst/>
              <a:rect l="l" t="t" r="r" b="b"/>
              <a:pathLst>
                <a:path w="5349" h="1485" extrusionOk="0">
                  <a:moveTo>
                    <a:pt x="2664" y="0"/>
                  </a:moveTo>
                  <a:cubicBezTo>
                    <a:pt x="1679" y="0"/>
                    <a:pt x="750" y="375"/>
                    <a:pt x="167" y="1006"/>
                  </a:cubicBezTo>
                  <a:cubicBezTo>
                    <a:pt x="1" y="1186"/>
                    <a:pt x="132" y="1485"/>
                    <a:pt x="382" y="1485"/>
                  </a:cubicBezTo>
                  <a:cubicBezTo>
                    <a:pt x="458" y="1478"/>
                    <a:pt x="535" y="1443"/>
                    <a:pt x="590" y="1388"/>
                  </a:cubicBezTo>
                  <a:cubicBezTo>
                    <a:pt x="1062" y="874"/>
                    <a:pt x="1839" y="562"/>
                    <a:pt x="2664" y="562"/>
                  </a:cubicBezTo>
                  <a:cubicBezTo>
                    <a:pt x="3490" y="562"/>
                    <a:pt x="4259" y="874"/>
                    <a:pt x="4738" y="1388"/>
                  </a:cubicBezTo>
                  <a:cubicBezTo>
                    <a:pt x="4800" y="1455"/>
                    <a:pt x="4872" y="1483"/>
                    <a:pt x="4941" y="1483"/>
                  </a:cubicBezTo>
                  <a:cubicBezTo>
                    <a:pt x="5157" y="1483"/>
                    <a:pt x="5349" y="1209"/>
                    <a:pt x="5154" y="999"/>
                  </a:cubicBezTo>
                  <a:cubicBezTo>
                    <a:pt x="4579" y="375"/>
                    <a:pt x="3642" y="0"/>
                    <a:pt x="2664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4" name="Google Shape;6133;p55">
              <a:extLst>
                <a:ext uri="{FF2B5EF4-FFF2-40B4-BE49-F238E27FC236}">
                  <a16:creationId xmlns:a16="http://schemas.microsoft.com/office/drawing/2014/main" id="{A87D022C-CDE6-4706-8B04-D958B0162A94}"/>
                </a:ext>
              </a:extLst>
            </p:cNvPr>
            <p:cNvSpPr/>
            <p:nvPr/>
          </p:nvSpPr>
          <p:spPr>
            <a:xfrm>
              <a:off x="1908099" y="3724018"/>
              <a:ext cx="353549" cy="330114"/>
            </a:xfrm>
            <a:custGeom>
              <a:avLst/>
              <a:gdLst/>
              <a:ahLst/>
              <a:cxnLst/>
              <a:rect l="l" t="t" r="r" b="b"/>
              <a:pathLst>
                <a:path w="13457" h="12565" extrusionOk="0">
                  <a:moveTo>
                    <a:pt x="3503" y="0"/>
                  </a:moveTo>
                  <a:lnTo>
                    <a:pt x="3503" y="0"/>
                  </a:lnTo>
                  <a:cubicBezTo>
                    <a:pt x="250" y="2650"/>
                    <a:pt x="0" y="7526"/>
                    <a:pt x="2969" y="10495"/>
                  </a:cubicBezTo>
                  <a:cubicBezTo>
                    <a:pt x="4356" y="11882"/>
                    <a:pt x="6164" y="12564"/>
                    <a:pt x="7966" y="12564"/>
                  </a:cubicBezTo>
                  <a:cubicBezTo>
                    <a:pt x="10013" y="12564"/>
                    <a:pt x="12051" y="11684"/>
                    <a:pt x="13457" y="9954"/>
                  </a:cubicBezTo>
                  <a:lnTo>
                    <a:pt x="13457" y="9954"/>
                  </a:lnTo>
                  <a:cubicBezTo>
                    <a:pt x="12201" y="10980"/>
                    <a:pt x="10620" y="11542"/>
                    <a:pt x="8997" y="11542"/>
                  </a:cubicBezTo>
                  <a:cubicBezTo>
                    <a:pt x="6264" y="11542"/>
                    <a:pt x="3781" y="9968"/>
                    <a:pt x="2608" y="7505"/>
                  </a:cubicBezTo>
                  <a:cubicBezTo>
                    <a:pt x="1436" y="5036"/>
                    <a:pt x="1783" y="2116"/>
                    <a:pt x="3503" y="0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C426FCB1-6096-433E-A73A-7235489B1E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00" y="1630948"/>
            <a:ext cx="5985895" cy="485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8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 L 0.06524 -0.0011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-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185695" y="799951"/>
            <a:ext cx="8306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đồng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hay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không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đồng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với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bạn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?</a:t>
            </a:r>
          </a:p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Nói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về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đã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được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để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giữ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trường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lớp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sạch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sẽ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29" y="932441"/>
            <a:ext cx="419466" cy="43414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6228" y="1838883"/>
            <a:ext cx="6871391" cy="4507326"/>
          </a:xfrm>
          <a:prstGeom prst="rect">
            <a:avLst/>
          </a:prstGeom>
        </p:spPr>
      </p:pic>
      <p:grpSp>
        <p:nvGrpSpPr>
          <p:cNvPr id="26" name="Google Shape;6118;p55">
            <a:extLst>
              <a:ext uri="{FF2B5EF4-FFF2-40B4-BE49-F238E27FC236}">
                <a16:creationId xmlns:a16="http://schemas.microsoft.com/office/drawing/2014/main" id="{22CD0D8B-F35D-493D-8030-787E4B0C25C9}"/>
              </a:ext>
            </a:extLst>
          </p:cNvPr>
          <p:cNvGrpSpPr/>
          <p:nvPr/>
        </p:nvGrpSpPr>
        <p:grpSpPr>
          <a:xfrm>
            <a:off x="8277429" y="3591665"/>
            <a:ext cx="877069" cy="825305"/>
            <a:chOff x="1359398" y="3682271"/>
            <a:chExt cx="395296" cy="371966"/>
          </a:xfrm>
        </p:grpSpPr>
        <p:sp>
          <p:nvSpPr>
            <p:cNvPr id="27" name="Google Shape;6119;p55">
              <a:extLst>
                <a:ext uri="{FF2B5EF4-FFF2-40B4-BE49-F238E27FC236}">
                  <a16:creationId xmlns:a16="http://schemas.microsoft.com/office/drawing/2014/main" id="{2ED4A59B-FF80-4E50-88B7-8C2D61E01CC2}"/>
                </a:ext>
              </a:extLst>
            </p:cNvPr>
            <p:cNvSpPr/>
            <p:nvPr/>
          </p:nvSpPr>
          <p:spPr>
            <a:xfrm>
              <a:off x="1382911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70" y="1"/>
                    <a:pt x="0" y="3171"/>
                    <a:pt x="0" y="7083"/>
                  </a:cubicBezTo>
                  <a:cubicBezTo>
                    <a:pt x="0" y="10988"/>
                    <a:pt x="3170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8" name="Google Shape;6120;p55">
              <a:extLst>
                <a:ext uri="{FF2B5EF4-FFF2-40B4-BE49-F238E27FC236}">
                  <a16:creationId xmlns:a16="http://schemas.microsoft.com/office/drawing/2014/main" id="{EA1A1401-6F52-4A30-8754-5F4F3CB4ADA2}"/>
                </a:ext>
              </a:extLst>
            </p:cNvPr>
            <p:cNvSpPr/>
            <p:nvPr/>
          </p:nvSpPr>
          <p:spPr>
            <a:xfrm>
              <a:off x="1498090" y="3920668"/>
              <a:ext cx="141241" cy="39172"/>
            </a:xfrm>
            <a:custGeom>
              <a:avLst/>
              <a:gdLst/>
              <a:ahLst/>
              <a:cxnLst/>
              <a:rect l="l" t="t" r="r" b="b"/>
              <a:pathLst>
                <a:path w="5376" h="1491" extrusionOk="0">
                  <a:moveTo>
                    <a:pt x="408" y="0"/>
                  </a:moveTo>
                  <a:cubicBezTo>
                    <a:pt x="190" y="0"/>
                    <a:pt x="1" y="270"/>
                    <a:pt x="194" y="485"/>
                  </a:cubicBezTo>
                  <a:cubicBezTo>
                    <a:pt x="777" y="1109"/>
                    <a:pt x="1706" y="1491"/>
                    <a:pt x="2691" y="1491"/>
                  </a:cubicBezTo>
                  <a:cubicBezTo>
                    <a:pt x="3676" y="1491"/>
                    <a:pt x="4606" y="1109"/>
                    <a:pt x="5181" y="485"/>
                  </a:cubicBezTo>
                  <a:cubicBezTo>
                    <a:pt x="5375" y="270"/>
                    <a:pt x="5181" y="0"/>
                    <a:pt x="4964" y="0"/>
                  </a:cubicBezTo>
                  <a:cubicBezTo>
                    <a:pt x="4894" y="0"/>
                    <a:pt x="4821" y="29"/>
                    <a:pt x="4758" y="97"/>
                  </a:cubicBezTo>
                  <a:cubicBezTo>
                    <a:pt x="4287" y="610"/>
                    <a:pt x="3510" y="915"/>
                    <a:pt x="2684" y="915"/>
                  </a:cubicBezTo>
                  <a:cubicBezTo>
                    <a:pt x="1859" y="915"/>
                    <a:pt x="1089" y="610"/>
                    <a:pt x="617" y="97"/>
                  </a:cubicBezTo>
                  <a:cubicBezTo>
                    <a:pt x="553" y="29"/>
                    <a:pt x="479" y="0"/>
                    <a:pt x="408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9" name="Google Shape;6121;p55">
              <a:extLst>
                <a:ext uri="{FF2B5EF4-FFF2-40B4-BE49-F238E27FC236}">
                  <a16:creationId xmlns:a16="http://schemas.microsoft.com/office/drawing/2014/main" id="{86CD4F3F-2608-4150-8346-9238781DFC71}"/>
                </a:ext>
              </a:extLst>
            </p:cNvPr>
            <p:cNvSpPr/>
            <p:nvPr/>
          </p:nvSpPr>
          <p:spPr>
            <a:xfrm>
              <a:off x="1490786" y="3826428"/>
              <a:ext cx="30108" cy="41931"/>
            </a:xfrm>
            <a:custGeom>
              <a:avLst/>
              <a:gdLst/>
              <a:ahLst/>
              <a:cxnLst/>
              <a:rect l="l" t="t" r="r" b="b"/>
              <a:pathLst>
                <a:path w="1146" h="1596" extrusionOk="0">
                  <a:moveTo>
                    <a:pt x="557" y="0"/>
                  </a:moveTo>
                  <a:cubicBezTo>
                    <a:pt x="251" y="0"/>
                    <a:pt x="1" y="254"/>
                    <a:pt x="1" y="569"/>
                  </a:cubicBezTo>
                  <a:lnTo>
                    <a:pt x="1" y="1020"/>
                  </a:lnTo>
                  <a:cubicBezTo>
                    <a:pt x="1" y="1339"/>
                    <a:pt x="257" y="1596"/>
                    <a:pt x="569" y="1596"/>
                  </a:cubicBezTo>
                  <a:cubicBezTo>
                    <a:pt x="888" y="1596"/>
                    <a:pt x="1145" y="1339"/>
                    <a:pt x="1145" y="1027"/>
                  </a:cubicBezTo>
                  <a:lnTo>
                    <a:pt x="1145" y="569"/>
                  </a:lnTo>
                  <a:cubicBezTo>
                    <a:pt x="1145" y="250"/>
                    <a:pt x="888" y="0"/>
                    <a:pt x="569" y="0"/>
                  </a:cubicBezTo>
                  <a:cubicBezTo>
                    <a:pt x="565" y="0"/>
                    <a:pt x="561" y="0"/>
                    <a:pt x="55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0" name="Google Shape;6122;p55">
              <a:extLst>
                <a:ext uri="{FF2B5EF4-FFF2-40B4-BE49-F238E27FC236}">
                  <a16:creationId xmlns:a16="http://schemas.microsoft.com/office/drawing/2014/main" id="{1AB45E58-3F7C-493C-B063-8FDFD149525C}"/>
                </a:ext>
              </a:extLst>
            </p:cNvPr>
            <p:cNvSpPr/>
            <p:nvPr/>
          </p:nvSpPr>
          <p:spPr>
            <a:xfrm>
              <a:off x="1502819" y="3826349"/>
              <a:ext cx="18075" cy="29951"/>
            </a:xfrm>
            <a:custGeom>
              <a:avLst/>
              <a:gdLst/>
              <a:ahLst/>
              <a:cxnLst/>
              <a:rect l="l" t="t" r="r" b="b"/>
              <a:pathLst>
                <a:path w="688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1" name="Google Shape;6123;p55">
              <a:extLst>
                <a:ext uri="{FF2B5EF4-FFF2-40B4-BE49-F238E27FC236}">
                  <a16:creationId xmlns:a16="http://schemas.microsoft.com/office/drawing/2014/main" id="{7C5BBBB5-73ED-4F12-A62A-71DB3A9A5C48}"/>
                </a:ext>
              </a:extLst>
            </p:cNvPr>
            <p:cNvSpPr/>
            <p:nvPr/>
          </p:nvSpPr>
          <p:spPr>
            <a:xfrm>
              <a:off x="1616710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76" y="1"/>
                  </a:moveTo>
                  <a:cubicBezTo>
                    <a:pt x="257" y="1"/>
                    <a:pt x="1" y="257"/>
                    <a:pt x="1" y="576"/>
                  </a:cubicBezTo>
                  <a:lnTo>
                    <a:pt x="1" y="1027"/>
                  </a:lnTo>
                  <a:cubicBezTo>
                    <a:pt x="1" y="1346"/>
                    <a:pt x="257" y="1603"/>
                    <a:pt x="576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76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2" name="Google Shape;6124;p55">
              <a:extLst>
                <a:ext uri="{FF2B5EF4-FFF2-40B4-BE49-F238E27FC236}">
                  <a16:creationId xmlns:a16="http://schemas.microsoft.com/office/drawing/2014/main" id="{CE627121-C0F8-48AF-B8F4-3316CA5AFA1B}"/>
                </a:ext>
              </a:extLst>
            </p:cNvPr>
            <p:cNvSpPr/>
            <p:nvPr/>
          </p:nvSpPr>
          <p:spPr>
            <a:xfrm>
              <a:off x="1628743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82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8" y="3"/>
                  </a:cubicBezTo>
                  <a:cubicBezTo>
                    <a:pt x="106" y="1"/>
                    <a:pt x="94" y="1"/>
                    <a:pt x="82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3" name="Google Shape;6125;p55">
              <a:extLst>
                <a:ext uri="{FF2B5EF4-FFF2-40B4-BE49-F238E27FC236}">
                  <a16:creationId xmlns:a16="http://schemas.microsoft.com/office/drawing/2014/main" id="{A53E2DFA-793B-4D41-8E01-EB510E9A9E97}"/>
                </a:ext>
              </a:extLst>
            </p:cNvPr>
            <p:cNvSpPr/>
            <p:nvPr/>
          </p:nvSpPr>
          <p:spPr>
            <a:xfrm>
              <a:off x="1359398" y="3724018"/>
              <a:ext cx="353733" cy="330114"/>
            </a:xfrm>
            <a:custGeom>
              <a:avLst/>
              <a:gdLst/>
              <a:ahLst/>
              <a:cxnLst/>
              <a:rect l="l" t="t" r="r" b="b"/>
              <a:pathLst>
                <a:path w="13464" h="12565" extrusionOk="0">
                  <a:moveTo>
                    <a:pt x="3510" y="0"/>
                  </a:moveTo>
                  <a:cubicBezTo>
                    <a:pt x="250" y="2650"/>
                    <a:pt x="1" y="7526"/>
                    <a:pt x="2969" y="10495"/>
                  </a:cubicBezTo>
                  <a:cubicBezTo>
                    <a:pt x="4356" y="11882"/>
                    <a:pt x="6164" y="12564"/>
                    <a:pt x="7967" y="12564"/>
                  </a:cubicBezTo>
                  <a:cubicBezTo>
                    <a:pt x="10014" y="12564"/>
                    <a:pt x="12055" y="11684"/>
                    <a:pt x="13464" y="9954"/>
                  </a:cubicBezTo>
                  <a:lnTo>
                    <a:pt x="13464" y="9954"/>
                  </a:lnTo>
                  <a:cubicBezTo>
                    <a:pt x="12201" y="10980"/>
                    <a:pt x="10627" y="11542"/>
                    <a:pt x="8997" y="11542"/>
                  </a:cubicBezTo>
                  <a:cubicBezTo>
                    <a:pt x="6271" y="11542"/>
                    <a:pt x="3781" y="9968"/>
                    <a:pt x="2609" y="7505"/>
                  </a:cubicBezTo>
                  <a:cubicBezTo>
                    <a:pt x="1436" y="5036"/>
                    <a:pt x="1783" y="2116"/>
                    <a:pt x="3510" y="0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</p:grpSp>
      <p:grpSp>
        <p:nvGrpSpPr>
          <p:cNvPr id="34" name="Google Shape;6126;p55">
            <a:extLst>
              <a:ext uri="{FF2B5EF4-FFF2-40B4-BE49-F238E27FC236}">
                <a16:creationId xmlns:a16="http://schemas.microsoft.com/office/drawing/2014/main" id="{AF0DD394-1BBE-47DB-B80C-6D0CCE247468}"/>
              </a:ext>
            </a:extLst>
          </p:cNvPr>
          <p:cNvGrpSpPr/>
          <p:nvPr/>
        </p:nvGrpSpPr>
        <p:grpSpPr>
          <a:xfrm>
            <a:off x="9622295" y="3591665"/>
            <a:ext cx="877070" cy="825305"/>
            <a:chOff x="1908099" y="3682271"/>
            <a:chExt cx="395296" cy="371966"/>
          </a:xfrm>
        </p:grpSpPr>
        <p:sp>
          <p:nvSpPr>
            <p:cNvPr id="35" name="Google Shape;6127;p55">
              <a:extLst>
                <a:ext uri="{FF2B5EF4-FFF2-40B4-BE49-F238E27FC236}">
                  <a16:creationId xmlns:a16="http://schemas.microsoft.com/office/drawing/2014/main" id="{87AE9FD8-593C-4B1F-BF6C-8BC741A84C8F}"/>
                </a:ext>
              </a:extLst>
            </p:cNvPr>
            <p:cNvSpPr/>
            <p:nvPr/>
          </p:nvSpPr>
          <p:spPr>
            <a:xfrm>
              <a:off x="1931613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63" y="1"/>
                    <a:pt x="0" y="3171"/>
                    <a:pt x="0" y="7083"/>
                  </a:cubicBezTo>
                  <a:cubicBezTo>
                    <a:pt x="0" y="10988"/>
                    <a:pt x="3163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6" name="Google Shape;6128;p55">
              <a:extLst>
                <a:ext uri="{FF2B5EF4-FFF2-40B4-BE49-F238E27FC236}">
                  <a16:creationId xmlns:a16="http://schemas.microsoft.com/office/drawing/2014/main" id="{1082235B-0930-49D2-98B5-2F4E0F079503}"/>
                </a:ext>
              </a:extLst>
            </p:cNvPr>
            <p:cNvSpPr/>
            <p:nvPr/>
          </p:nvSpPr>
          <p:spPr>
            <a:xfrm>
              <a:off x="2039487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7" name="Google Shape;6129;p55">
              <a:extLst>
                <a:ext uri="{FF2B5EF4-FFF2-40B4-BE49-F238E27FC236}">
                  <a16:creationId xmlns:a16="http://schemas.microsoft.com/office/drawing/2014/main" id="{60EC97F6-447C-4CD7-B5D8-1E3E88A552C8}"/>
                </a:ext>
              </a:extLst>
            </p:cNvPr>
            <p:cNvSpPr/>
            <p:nvPr/>
          </p:nvSpPr>
          <p:spPr>
            <a:xfrm>
              <a:off x="2051520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8" name="Google Shape;6130;p55">
              <a:extLst>
                <a:ext uri="{FF2B5EF4-FFF2-40B4-BE49-F238E27FC236}">
                  <a16:creationId xmlns:a16="http://schemas.microsoft.com/office/drawing/2014/main" id="{5352476F-0E6E-4C94-8DBC-98B22043E2D9}"/>
                </a:ext>
              </a:extLst>
            </p:cNvPr>
            <p:cNvSpPr/>
            <p:nvPr/>
          </p:nvSpPr>
          <p:spPr>
            <a:xfrm>
              <a:off x="2165412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9" name="Google Shape;6131;p55">
              <a:extLst>
                <a:ext uri="{FF2B5EF4-FFF2-40B4-BE49-F238E27FC236}">
                  <a16:creationId xmlns:a16="http://schemas.microsoft.com/office/drawing/2014/main" id="{A5B3535C-09BE-45A4-8BBD-5DD9D35A25E3}"/>
                </a:ext>
              </a:extLst>
            </p:cNvPr>
            <p:cNvSpPr/>
            <p:nvPr/>
          </p:nvSpPr>
          <p:spPr>
            <a:xfrm>
              <a:off x="2177444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40" name="Google Shape;6132;p55">
              <a:extLst>
                <a:ext uri="{FF2B5EF4-FFF2-40B4-BE49-F238E27FC236}">
                  <a16:creationId xmlns:a16="http://schemas.microsoft.com/office/drawing/2014/main" id="{7171B39C-F658-41AF-A172-876A66476914}"/>
                </a:ext>
              </a:extLst>
            </p:cNvPr>
            <p:cNvSpPr/>
            <p:nvPr/>
          </p:nvSpPr>
          <p:spPr>
            <a:xfrm>
              <a:off x="2047501" y="3920825"/>
              <a:ext cx="140532" cy="39015"/>
            </a:xfrm>
            <a:custGeom>
              <a:avLst/>
              <a:gdLst/>
              <a:ahLst/>
              <a:cxnLst/>
              <a:rect l="l" t="t" r="r" b="b"/>
              <a:pathLst>
                <a:path w="5349" h="1485" extrusionOk="0">
                  <a:moveTo>
                    <a:pt x="2664" y="0"/>
                  </a:moveTo>
                  <a:cubicBezTo>
                    <a:pt x="1679" y="0"/>
                    <a:pt x="750" y="375"/>
                    <a:pt x="167" y="1006"/>
                  </a:cubicBezTo>
                  <a:cubicBezTo>
                    <a:pt x="1" y="1186"/>
                    <a:pt x="132" y="1485"/>
                    <a:pt x="382" y="1485"/>
                  </a:cubicBezTo>
                  <a:cubicBezTo>
                    <a:pt x="458" y="1478"/>
                    <a:pt x="535" y="1443"/>
                    <a:pt x="590" y="1388"/>
                  </a:cubicBezTo>
                  <a:cubicBezTo>
                    <a:pt x="1062" y="874"/>
                    <a:pt x="1839" y="562"/>
                    <a:pt x="2664" y="562"/>
                  </a:cubicBezTo>
                  <a:cubicBezTo>
                    <a:pt x="3490" y="562"/>
                    <a:pt x="4259" y="874"/>
                    <a:pt x="4738" y="1388"/>
                  </a:cubicBezTo>
                  <a:cubicBezTo>
                    <a:pt x="4800" y="1455"/>
                    <a:pt x="4872" y="1483"/>
                    <a:pt x="4941" y="1483"/>
                  </a:cubicBezTo>
                  <a:cubicBezTo>
                    <a:pt x="5157" y="1483"/>
                    <a:pt x="5349" y="1209"/>
                    <a:pt x="5154" y="999"/>
                  </a:cubicBezTo>
                  <a:cubicBezTo>
                    <a:pt x="4579" y="375"/>
                    <a:pt x="3642" y="0"/>
                    <a:pt x="2664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41" name="Google Shape;6133;p55">
              <a:extLst>
                <a:ext uri="{FF2B5EF4-FFF2-40B4-BE49-F238E27FC236}">
                  <a16:creationId xmlns:a16="http://schemas.microsoft.com/office/drawing/2014/main" id="{57B90C8C-594D-448C-888D-D9EEF7D256C9}"/>
                </a:ext>
              </a:extLst>
            </p:cNvPr>
            <p:cNvSpPr/>
            <p:nvPr/>
          </p:nvSpPr>
          <p:spPr>
            <a:xfrm>
              <a:off x="1908099" y="3724018"/>
              <a:ext cx="353549" cy="330114"/>
            </a:xfrm>
            <a:custGeom>
              <a:avLst/>
              <a:gdLst/>
              <a:ahLst/>
              <a:cxnLst/>
              <a:rect l="l" t="t" r="r" b="b"/>
              <a:pathLst>
                <a:path w="13457" h="12565" extrusionOk="0">
                  <a:moveTo>
                    <a:pt x="3503" y="0"/>
                  </a:moveTo>
                  <a:lnTo>
                    <a:pt x="3503" y="0"/>
                  </a:lnTo>
                  <a:cubicBezTo>
                    <a:pt x="250" y="2650"/>
                    <a:pt x="0" y="7526"/>
                    <a:pt x="2969" y="10495"/>
                  </a:cubicBezTo>
                  <a:cubicBezTo>
                    <a:pt x="4356" y="11882"/>
                    <a:pt x="6164" y="12564"/>
                    <a:pt x="7966" y="12564"/>
                  </a:cubicBezTo>
                  <a:cubicBezTo>
                    <a:pt x="10013" y="12564"/>
                    <a:pt x="12051" y="11684"/>
                    <a:pt x="13457" y="9954"/>
                  </a:cubicBezTo>
                  <a:lnTo>
                    <a:pt x="13457" y="9954"/>
                  </a:lnTo>
                  <a:cubicBezTo>
                    <a:pt x="12201" y="10980"/>
                    <a:pt x="10620" y="11542"/>
                    <a:pt x="8997" y="11542"/>
                  </a:cubicBezTo>
                  <a:cubicBezTo>
                    <a:pt x="6264" y="11542"/>
                    <a:pt x="3781" y="9968"/>
                    <a:pt x="2608" y="7505"/>
                  </a:cubicBezTo>
                  <a:cubicBezTo>
                    <a:pt x="1436" y="5036"/>
                    <a:pt x="1783" y="2116"/>
                    <a:pt x="3503" y="0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</p:grpSp>
    </p:spTree>
    <p:extLst>
      <p:ext uri="{BB962C8B-B14F-4D97-AF65-F5344CB8AC3E}">
        <p14:creationId xmlns:p14="http://schemas.microsoft.com/office/powerpoint/2010/main" val="2565731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5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3.7037E-6 L -0.06628 3.7037E-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185695" y="799951"/>
            <a:ext cx="8306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đồng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hay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không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đồng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với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bạn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?</a:t>
            </a:r>
          </a:p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Nói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về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đã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được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để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giữ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trường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lớp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sạch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sẽ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29" y="932441"/>
            <a:ext cx="419466" cy="434146"/>
          </a:xfrm>
          <a:prstGeom prst="rect">
            <a:avLst/>
          </a:prstGeom>
        </p:spPr>
      </p:pic>
      <p:grpSp>
        <p:nvGrpSpPr>
          <p:cNvPr id="7" name="Google Shape;6118;p55">
            <a:extLst>
              <a:ext uri="{FF2B5EF4-FFF2-40B4-BE49-F238E27FC236}">
                <a16:creationId xmlns:a16="http://schemas.microsoft.com/office/drawing/2014/main" id="{372D3182-9198-4946-B154-71AF7472CC28}"/>
              </a:ext>
            </a:extLst>
          </p:cNvPr>
          <p:cNvGrpSpPr/>
          <p:nvPr/>
        </p:nvGrpSpPr>
        <p:grpSpPr>
          <a:xfrm>
            <a:off x="8375304" y="3516393"/>
            <a:ext cx="888507" cy="836068"/>
            <a:chOff x="1359398" y="3682271"/>
            <a:chExt cx="395296" cy="371966"/>
          </a:xfrm>
        </p:grpSpPr>
        <p:sp>
          <p:nvSpPr>
            <p:cNvPr id="8" name="Google Shape;6119;p55">
              <a:extLst>
                <a:ext uri="{FF2B5EF4-FFF2-40B4-BE49-F238E27FC236}">
                  <a16:creationId xmlns:a16="http://schemas.microsoft.com/office/drawing/2014/main" id="{4EC6B03A-548C-4017-B682-CB44EB52F1C0}"/>
                </a:ext>
              </a:extLst>
            </p:cNvPr>
            <p:cNvSpPr/>
            <p:nvPr/>
          </p:nvSpPr>
          <p:spPr>
            <a:xfrm>
              <a:off x="1382911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70" y="1"/>
                    <a:pt x="0" y="3171"/>
                    <a:pt x="0" y="7083"/>
                  </a:cubicBezTo>
                  <a:cubicBezTo>
                    <a:pt x="0" y="10988"/>
                    <a:pt x="3170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9" name="Google Shape;6120;p55">
              <a:extLst>
                <a:ext uri="{FF2B5EF4-FFF2-40B4-BE49-F238E27FC236}">
                  <a16:creationId xmlns:a16="http://schemas.microsoft.com/office/drawing/2014/main" id="{F7BFB0E5-0C3F-4BC2-BF91-F1C384361C75}"/>
                </a:ext>
              </a:extLst>
            </p:cNvPr>
            <p:cNvSpPr/>
            <p:nvPr/>
          </p:nvSpPr>
          <p:spPr>
            <a:xfrm>
              <a:off x="1498090" y="3920668"/>
              <a:ext cx="141241" cy="39172"/>
            </a:xfrm>
            <a:custGeom>
              <a:avLst/>
              <a:gdLst/>
              <a:ahLst/>
              <a:cxnLst/>
              <a:rect l="l" t="t" r="r" b="b"/>
              <a:pathLst>
                <a:path w="5376" h="1491" extrusionOk="0">
                  <a:moveTo>
                    <a:pt x="408" y="0"/>
                  </a:moveTo>
                  <a:cubicBezTo>
                    <a:pt x="190" y="0"/>
                    <a:pt x="1" y="270"/>
                    <a:pt x="194" y="485"/>
                  </a:cubicBezTo>
                  <a:cubicBezTo>
                    <a:pt x="777" y="1109"/>
                    <a:pt x="1706" y="1491"/>
                    <a:pt x="2691" y="1491"/>
                  </a:cubicBezTo>
                  <a:cubicBezTo>
                    <a:pt x="3676" y="1491"/>
                    <a:pt x="4606" y="1109"/>
                    <a:pt x="5181" y="485"/>
                  </a:cubicBezTo>
                  <a:cubicBezTo>
                    <a:pt x="5375" y="270"/>
                    <a:pt x="5181" y="0"/>
                    <a:pt x="4964" y="0"/>
                  </a:cubicBezTo>
                  <a:cubicBezTo>
                    <a:pt x="4894" y="0"/>
                    <a:pt x="4821" y="29"/>
                    <a:pt x="4758" y="97"/>
                  </a:cubicBezTo>
                  <a:cubicBezTo>
                    <a:pt x="4287" y="610"/>
                    <a:pt x="3510" y="915"/>
                    <a:pt x="2684" y="915"/>
                  </a:cubicBezTo>
                  <a:cubicBezTo>
                    <a:pt x="1859" y="915"/>
                    <a:pt x="1089" y="610"/>
                    <a:pt x="617" y="97"/>
                  </a:cubicBezTo>
                  <a:cubicBezTo>
                    <a:pt x="553" y="29"/>
                    <a:pt x="479" y="0"/>
                    <a:pt x="408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0" name="Google Shape;6121;p55">
              <a:extLst>
                <a:ext uri="{FF2B5EF4-FFF2-40B4-BE49-F238E27FC236}">
                  <a16:creationId xmlns:a16="http://schemas.microsoft.com/office/drawing/2014/main" id="{8E73BD52-99C0-4B10-9210-BDE302B2E872}"/>
                </a:ext>
              </a:extLst>
            </p:cNvPr>
            <p:cNvSpPr/>
            <p:nvPr/>
          </p:nvSpPr>
          <p:spPr>
            <a:xfrm>
              <a:off x="1490786" y="3826428"/>
              <a:ext cx="30108" cy="41931"/>
            </a:xfrm>
            <a:custGeom>
              <a:avLst/>
              <a:gdLst/>
              <a:ahLst/>
              <a:cxnLst/>
              <a:rect l="l" t="t" r="r" b="b"/>
              <a:pathLst>
                <a:path w="1146" h="1596" extrusionOk="0">
                  <a:moveTo>
                    <a:pt x="557" y="0"/>
                  </a:moveTo>
                  <a:cubicBezTo>
                    <a:pt x="251" y="0"/>
                    <a:pt x="1" y="254"/>
                    <a:pt x="1" y="569"/>
                  </a:cubicBezTo>
                  <a:lnTo>
                    <a:pt x="1" y="1020"/>
                  </a:lnTo>
                  <a:cubicBezTo>
                    <a:pt x="1" y="1339"/>
                    <a:pt x="257" y="1596"/>
                    <a:pt x="569" y="1596"/>
                  </a:cubicBezTo>
                  <a:cubicBezTo>
                    <a:pt x="888" y="1596"/>
                    <a:pt x="1145" y="1339"/>
                    <a:pt x="1145" y="1027"/>
                  </a:cubicBezTo>
                  <a:lnTo>
                    <a:pt x="1145" y="569"/>
                  </a:lnTo>
                  <a:cubicBezTo>
                    <a:pt x="1145" y="250"/>
                    <a:pt x="888" y="0"/>
                    <a:pt x="569" y="0"/>
                  </a:cubicBezTo>
                  <a:cubicBezTo>
                    <a:pt x="565" y="0"/>
                    <a:pt x="561" y="0"/>
                    <a:pt x="55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1" name="Google Shape;6122;p55">
              <a:extLst>
                <a:ext uri="{FF2B5EF4-FFF2-40B4-BE49-F238E27FC236}">
                  <a16:creationId xmlns:a16="http://schemas.microsoft.com/office/drawing/2014/main" id="{533825D7-5550-40FF-B17C-2F8600479B93}"/>
                </a:ext>
              </a:extLst>
            </p:cNvPr>
            <p:cNvSpPr/>
            <p:nvPr/>
          </p:nvSpPr>
          <p:spPr>
            <a:xfrm>
              <a:off x="1502819" y="3826349"/>
              <a:ext cx="18075" cy="29951"/>
            </a:xfrm>
            <a:custGeom>
              <a:avLst/>
              <a:gdLst/>
              <a:ahLst/>
              <a:cxnLst/>
              <a:rect l="l" t="t" r="r" b="b"/>
              <a:pathLst>
                <a:path w="688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2" name="Google Shape;6123;p55">
              <a:extLst>
                <a:ext uri="{FF2B5EF4-FFF2-40B4-BE49-F238E27FC236}">
                  <a16:creationId xmlns:a16="http://schemas.microsoft.com/office/drawing/2014/main" id="{2E3B7DCF-DAB9-4F3D-8E28-696ABC5B33EF}"/>
                </a:ext>
              </a:extLst>
            </p:cNvPr>
            <p:cNvSpPr/>
            <p:nvPr/>
          </p:nvSpPr>
          <p:spPr>
            <a:xfrm>
              <a:off x="1616710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76" y="1"/>
                  </a:moveTo>
                  <a:cubicBezTo>
                    <a:pt x="257" y="1"/>
                    <a:pt x="1" y="257"/>
                    <a:pt x="1" y="576"/>
                  </a:cubicBezTo>
                  <a:lnTo>
                    <a:pt x="1" y="1027"/>
                  </a:lnTo>
                  <a:cubicBezTo>
                    <a:pt x="1" y="1346"/>
                    <a:pt x="257" y="1603"/>
                    <a:pt x="576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76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3" name="Google Shape;6124;p55">
              <a:extLst>
                <a:ext uri="{FF2B5EF4-FFF2-40B4-BE49-F238E27FC236}">
                  <a16:creationId xmlns:a16="http://schemas.microsoft.com/office/drawing/2014/main" id="{B0161EDA-1689-4848-AC48-13116C875865}"/>
                </a:ext>
              </a:extLst>
            </p:cNvPr>
            <p:cNvSpPr/>
            <p:nvPr/>
          </p:nvSpPr>
          <p:spPr>
            <a:xfrm>
              <a:off x="1628743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82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8" y="3"/>
                  </a:cubicBezTo>
                  <a:cubicBezTo>
                    <a:pt x="106" y="1"/>
                    <a:pt x="94" y="1"/>
                    <a:pt x="82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4" name="Google Shape;6125;p55">
              <a:extLst>
                <a:ext uri="{FF2B5EF4-FFF2-40B4-BE49-F238E27FC236}">
                  <a16:creationId xmlns:a16="http://schemas.microsoft.com/office/drawing/2014/main" id="{F67F286A-43A5-4706-9252-A2D7A29470DD}"/>
                </a:ext>
              </a:extLst>
            </p:cNvPr>
            <p:cNvSpPr/>
            <p:nvPr/>
          </p:nvSpPr>
          <p:spPr>
            <a:xfrm>
              <a:off x="1359398" y="3724018"/>
              <a:ext cx="353733" cy="330114"/>
            </a:xfrm>
            <a:custGeom>
              <a:avLst/>
              <a:gdLst/>
              <a:ahLst/>
              <a:cxnLst/>
              <a:rect l="l" t="t" r="r" b="b"/>
              <a:pathLst>
                <a:path w="13464" h="12565" extrusionOk="0">
                  <a:moveTo>
                    <a:pt x="3510" y="0"/>
                  </a:moveTo>
                  <a:cubicBezTo>
                    <a:pt x="250" y="2650"/>
                    <a:pt x="1" y="7526"/>
                    <a:pt x="2969" y="10495"/>
                  </a:cubicBezTo>
                  <a:cubicBezTo>
                    <a:pt x="4356" y="11882"/>
                    <a:pt x="6164" y="12564"/>
                    <a:pt x="7967" y="12564"/>
                  </a:cubicBezTo>
                  <a:cubicBezTo>
                    <a:pt x="10014" y="12564"/>
                    <a:pt x="12055" y="11684"/>
                    <a:pt x="13464" y="9954"/>
                  </a:cubicBezTo>
                  <a:lnTo>
                    <a:pt x="13464" y="9954"/>
                  </a:lnTo>
                  <a:cubicBezTo>
                    <a:pt x="12201" y="10980"/>
                    <a:pt x="10627" y="11542"/>
                    <a:pt x="8997" y="11542"/>
                  </a:cubicBezTo>
                  <a:cubicBezTo>
                    <a:pt x="6271" y="11542"/>
                    <a:pt x="3781" y="9968"/>
                    <a:pt x="2609" y="7505"/>
                  </a:cubicBezTo>
                  <a:cubicBezTo>
                    <a:pt x="1436" y="5036"/>
                    <a:pt x="1783" y="2116"/>
                    <a:pt x="3510" y="0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</p:grpSp>
      <p:grpSp>
        <p:nvGrpSpPr>
          <p:cNvPr id="15" name="Google Shape;6126;p55">
            <a:extLst>
              <a:ext uri="{FF2B5EF4-FFF2-40B4-BE49-F238E27FC236}">
                <a16:creationId xmlns:a16="http://schemas.microsoft.com/office/drawing/2014/main" id="{8EEDE9FA-0493-4DF4-87A0-7CB651DAB283}"/>
              </a:ext>
            </a:extLst>
          </p:cNvPr>
          <p:cNvGrpSpPr/>
          <p:nvPr/>
        </p:nvGrpSpPr>
        <p:grpSpPr>
          <a:xfrm>
            <a:off x="9856907" y="3507521"/>
            <a:ext cx="890029" cy="837501"/>
            <a:chOff x="1908099" y="3682271"/>
            <a:chExt cx="395296" cy="371966"/>
          </a:xfrm>
        </p:grpSpPr>
        <p:sp>
          <p:nvSpPr>
            <p:cNvPr id="16" name="Google Shape;6127;p55">
              <a:extLst>
                <a:ext uri="{FF2B5EF4-FFF2-40B4-BE49-F238E27FC236}">
                  <a16:creationId xmlns:a16="http://schemas.microsoft.com/office/drawing/2014/main" id="{E4F63280-98DD-4605-BCB6-5BC6AB06C6D4}"/>
                </a:ext>
              </a:extLst>
            </p:cNvPr>
            <p:cNvSpPr/>
            <p:nvPr/>
          </p:nvSpPr>
          <p:spPr>
            <a:xfrm>
              <a:off x="1931613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63" y="1"/>
                    <a:pt x="0" y="3171"/>
                    <a:pt x="0" y="7083"/>
                  </a:cubicBezTo>
                  <a:cubicBezTo>
                    <a:pt x="0" y="10988"/>
                    <a:pt x="3163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 dirty="0"/>
            </a:p>
          </p:txBody>
        </p:sp>
        <p:sp>
          <p:nvSpPr>
            <p:cNvPr id="17" name="Google Shape;6128;p55">
              <a:extLst>
                <a:ext uri="{FF2B5EF4-FFF2-40B4-BE49-F238E27FC236}">
                  <a16:creationId xmlns:a16="http://schemas.microsoft.com/office/drawing/2014/main" id="{A9B93242-8976-41F3-A20A-788141BB3047}"/>
                </a:ext>
              </a:extLst>
            </p:cNvPr>
            <p:cNvSpPr/>
            <p:nvPr/>
          </p:nvSpPr>
          <p:spPr>
            <a:xfrm>
              <a:off x="2039487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8" name="Google Shape;6129;p55">
              <a:extLst>
                <a:ext uri="{FF2B5EF4-FFF2-40B4-BE49-F238E27FC236}">
                  <a16:creationId xmlns:a16="http://schemas.microsoft.com/office/drawing/2014/main" id="{435CF914-F26A-4E06-B814-FF8E9F753780}"/>
                </a:ext>
              </a:extLst>
            </p:cNvPr>
            <p:cNvSpPr/>
            <p:nvPr/>
          </p:nvSpPr>
          <p:spPr>
            <a:xfrm>
              <a:off x="2051520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19" name="Google Shape;6130;p55">
              <a:extLst>
                <a:ext uri="{FF2B5EF4-FFF2-40B4-BE49-F238E27FC236}">
                  <a16:creationId xmlns:a16="http://schemas.microsoft.com/office/drawing/2014/main" id="{1A645474-1BA3-477A-902B-3A74CE8FFC93}"/>
                </a:ext>
              </a:extLst>
            </p:cNvPr>
            <p:cNvSpPr/>
            <p:nvPr/>
          </p:nvSpPr>
          <p:spPr>
            <a:xfrm>
              <a:off x="2165412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1" name="Google Shape;6131;p55">
              <a:extLst>
                <a:ext uri="{FF2B5EF4-FFF2-40B4-BE49-F238E27FC236}">
                  <a16:creationId xmlns:a16="http://schemas.microsoft.com/office/drawing/2014/main" id="{EF340D90-1613-4A84-870E-2C5CFC06FA71}"/>
                </a:ext>
              </a:extLst>
            </p:cNvPr>
            <p:cNvSpPr/>
            <p:nvPr/>
          </p:nvSpPr>
          <p:spPr>
            <a:xfrm>
              <a:off x="2177444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3" name="Google Shape;6132;p55">
              <a:extLst>
                <a:ext uri="{FF2B5EF4-FFF2-40B4-BE49-F238E27FC236}">
                  <a16:creationId xmlns:a16="http://schemas.microsoft.com/office/drawing/2014/main" id="{6A1F7A77-26A9-4512-AFD8-7AF71819E8C1}"/>
                </a:ext>
              </a:extLst>
            </p:cNvPr>
            <p:cNvSpPr/>
            <p:nvPr/>
          </p:nvSpPr>
          <p:spPr>
            <a:xfrm>
              <a:off x="2047501" y="3920825"/>
              <a:ext cx="140532" cy="39015"/>
            </a:xfrm>
            <a:custGeom>
              <a:avLst/>
              <a:gdLst/>
              <a:ahLst/>
              <a:cxnLst/>
              <a:rect l="l" t="t" r="r" b="b"/>
              <a:pathLst>
                <a:path w="5349" h="1485" extrusionOk="0">
                  <a:moveTo>
                    <a:pt x="2664" y="0"/>
                  </a:moveTo>
                  <a:cubicBezTo>
                    <a:pt x="1679" y="0"/>
                    <a:pt x="750" y="375"/>
                    <a:pt x="167" y="1006"/>
                  </a:cubicBezTo>
                  <a:cubicBezTo>
                    <a:pt x="1" y="1186"/>
                    <a:pt x="132" y="1485"/>
                    <a:pt x="382" y="1485"/>
                  </a:cubicBezTo>
                  <a:cubicBezTo>
                    <a:pt x="458" y="1478"/>
                    <a:pt x="535" y="1443"/>
                    <a:pt x="590" y="1388"/>
                  </a:cubicBezTo>
                  <a:cubicBezTo>
                    <a:pt x="1062" y="874"/>
                    <a:pt x="1839" y="562"/>
                    <a:pt x="2664" y="562"/>
                  </a:cubicBezTo>
                  <a:cubicBezTo>
                    <a:pt x="3490" y="562"/>
                    <a:pt x="4259" y="874"/>
                    <a:pt x="4738" y="1388"/>
                  </a:cubicBezTo>
                  <a:cubicBezTo>
                    <a:pt x="4800" y="1455"/>
                    <a:pt x="4872" y="1483"/>
                    <a:pt x="4941" y="1483"/>
                  </a:cubicBezTo>
                  <a:cubicBezTo>
                    <a:pt x="5157" y="1483"/>
                    <a:pt x="5349" y="1209"/>
                    <a:pt x="5154" y="999"/>
                  </a:cubicBezTo>
                  <a:cubicBezTo>
                    <a:pt x="4579" y="375"/>
                    <a:pt x="3642" y="0"/>
                    <a:pt x="2664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4" name="Google Shape;6133;p55">
              <a:extLst>
                <a:ext uri="{FF2B5EF4-FFF2-40B4-BE49-F238E27FC236}">
                  <a16:creationId xmlns:a16="http://schemas.microsoft.com/office/drawing/2014/main" id="{A87D022C-CDE6-4706-8B04-D958B0162A94}"/>
                </a:ext>
              </a:extLst>
            </p:cNvPr>
            <p:cNvSpPr/>
            <p:nvPr/>
          </p:nvSpPr>
          <p:spPr>
            <a:xfrm>
              <a:off x="1908099" y="3724018"/>
              <a:ext cx="353549" cy="330114"/>
            </a:xfrm>
            <a:custGeom>
              <a:avLst/>
              <a:gdLst/>
              <a:ahLst/>
              <a:cxnLst/>
              <a:rect l="l" t="t" r="r" b="b"/>
              <a:pathLst>
                <a:path w="13457" h="12565" extrusionOk="0">
                  <a:moveTo>
                    <a:pt x="3503" y="0"/>
                  </a:moveTo>
                  <a:lnTo>
                    <a:pt x="3503" y="0"/>
                  </a:lnTo>
                  <a:cubicBezTo>
                    <a:pt x="250" y="2650"/>
                    <a:pt x="0" y="7526"/>
                    <a:pt x="2969" y="10495"/>
                  </a:cubicBezTo>
                  <a:cubicBezTo>
                    <a:pt x="4356" y="11882"/>
                    <a:pt x="6164" y="12564"/>
                    <a:pt x="7966" y="12564"/>
                  </a:cubicBezTo>
                  <a:cubicBezTo>
                    <a:pt x="10013" y="12564"/>
                    <a:pt x="12051" y="11684"/>
                    <a:pt x="13457" y="9954"/>
                  </a:cubicBezTo>
                  <a:lnTo>
                    <a:pt x="13457" y="9954"/>
                  </a:lnTo>
                  <a:cubicBezTo>
                    <a:pt x="12201" y="10980"/>
                    <a:pt x="10620" y="11542"/>
                    <a:pt x="8997" y="11542"/>
                  </a:cubicBezTo>
                  <a:cubicBezTo>
                    <a:pt x="6264" y="11542"/>
                    <a:pt x="3781" y="9968"/>
                    <a:pt x="2608" y="7505"/>
                  </a:cubicBezTo>
                  <a:cubicBezTo>
                    <a:pt x="1436" y="5036"/>
                    <a:pt x="1783" y="2116"/>
                    <a:pt x="3503" y="0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21" b="24777"/>
          <a:stretch/>
        </p:blipFill>
        <p:spPr>
          <a:xfrm>
            <a:off x="808393" y="1763438"/>
            <a:ext cx="6920870" cy="471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48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5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5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1.11111E-6 L 0.06523 -0.00116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55" y="-6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1185695" y="799951"/>
            <a:ext cx="83065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đồng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hay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không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đồng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với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bạn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nào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trong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hình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?</a:t>
            </a:r>
          </a:p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Nói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về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việc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em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đã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làm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được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để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giữ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trường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lớp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sạch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sẽ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.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EADECD8-6996-4424-93A9-43EE5BE69F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229" y="932441"/>
            <a:ext cx="419466" cy="434146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18" y="1866466"/>
            <a:ext cx="6778343" cy="4601731"/>
          </a:xfrm>
          <a:prstGeom prst="rect">
            <a:avLst/>
          </a:prstGeom>
        </p:spPr>
      </p:pic>
      <p:grpSp>
        <p:nvGrpSpPr>
          <p:cNvPr id="26" name="Google Shape;6118;p55">
            <a:extLst>
              <a:ext uri="{FF2B5EF4-FFF2-40B4-BE49-F238E27FC236}">
                <a16:creationId xmlns:a16="http://schemas.microsoft.com/office/drawing/2014/main" id="{22CD0D8B-F35D-493D-8030-787E4B0C25C9}"/>
              </a:ext>
            </a:extLst>
          </p:cNvPr>
          <p:cNvGrpSpPr/>
          <p:nvPr/>
        </p:nvGrpSpPr>
        <p:grpSpPr>
          <a:xfrm>
            <a:off x="8699460" y="3551472"/>
            <a:ext cx="877069" cy="825305"/>
            <a:chOff x="1359398" y="3682271"/>
            <a:chExt cx="395296" cy="371966"/>
          </a:xfrm>
        </p:grpSpPr>
        <p:sp>
          <p:nvSpPr>
            <p:cNvPr id="27" name="Google Shape;6119;p55">
              <a:extLst>
                <a:ext uri="{FF2B5EF4-FFF2-40B4-BE49-F238E27FC236}">
                  <a16:creationId xmlns:a16="http://schemas.microsoft.com/office/drawing/2014/main" id="{2ED4A59B-FF80-4E50-88B7-8C2D61E01CC2}"/>
                </a:ext>
              </a:extLst>
            </p:cNvPr>
            <p:cNvSpPr/>
            <p:nvPr/>
          </p:nvSpPr>
          <p:spPr>
            <a:xfrm>
              <a:off x="1382911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70" y="1"/>
                    <a:pt x="0" y="3171"/>
                    <a:pt x="0" y="7083"/>
                  </a:cubicBezTo>
                  <a:cubicBezTo>
                    <a:pt x="0" y="10988"/>
                    <a:pt x="3170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8" name="Google Shape;6120;p55">
              <a:extLst>
                <a:ext uri="{FF2B5EF4-FFF2-40B4-BE49-F238E27FC236}">
                  <a16:creationId xmlns:a16="http://schemas.microsoft.com/office/drawing/2014/main" id="{EA1A1401-6F52-4A30-8754-5F4F3CB4ADA2}"/>
                </a:ext>
              </a:extLst>
            </p:cNvPr>
            <p:cNvSpPr/>
            <p:nvPr/>
          </p:nvSpPr>
          <p:spPr>
            <a:xfrm>
              <a:off x="1498090" y="3920668"/>
              <a:ext cx="141241" cy="39172"/>
            </a:xfrm>
            <a:custGeom>
              <a:avLst/>
              <a:gdLst/>
              <a:ahLst/>
              <a:cxnLst/>
              <a:rect l="l" t="t" r="r" b="b"/>
              <a:pathLst>
                <a:path w="5376" h="1491" extrusionOk="0">
                  <a:moveTo>
                    <a:pt x="408" y="0"/>
                  </a:moveTo>
                  <a:cubicBezTo>
                    <a:pt x="190" y="0"/>
                    <a:pt x="1" y="270"/>
                    <a:pt x="194" y="485"/>
                  </a:cubicBezTo>
                  <a:cubicBezTo>
                    <a:pt x="777" y="1109"/>
                    <a:pt x="1706" y="1491"/>
                    <a:pt x="2691" y="1491"/>
                  </a:cubicBezTo>
                  <a:cubicBezTo>
                    <a:pt x="3676" y="1491"/>
                    <a:pt x="4606" y="1109"/>
                    <a:pt x="5181" y="485"/>
                  </a:cubicBezTo>
                  <a:cubicBezTo>
                    <a:pt x="5375" y="270"/>
                    <a:pt x="5181" y="0"/>
                    <a:pt x="4964" y="0"/>
                  </a:cubicBezTo>
                  <a:cubicBezTo>
                    <a:pt x="4894" y="0"/>
                    <a:pt x="4821" y="29"/>
                    <a:pt x="4758" y="97"/>
                  </a:cubicBezTo>
                  <a:cubicBezTo>
                    <a:pt x="4287" y="610"/>
                    <a:pt x="3510" y="915"/>
                    <a:pt x="2684" y="915"/>
                  </a:cubicBezTo>
                  <a:cubicBezTo>
                    <a:pt x="1859" y="915"/>
                    <a:pt x="1089" y="610"/>
                    <a:pt x="617" y="97"/>
                  </a:cubicBezTo>
                  <a:cubicBezTo>
                    <a:pt x="553" y="29"/>
                    <a:pt x="479" y="0"/>
                    <a:pt x="408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29" name="Google Shape;6121;p55">
              <a:extLst>
                <a:ext uri="{FF2B5EF4-FFF2-40B4-BE49-F238E27FC236}">
                  <a16:creationId xmlns:a16="http://schemas.microsoft.com/office/drawing/2014/main" id="{86CD4F3F-2608-4150-8346-9238781DFC71}"/>
                </a:ext>
              </a:extLst>
            </p:cNvPr>
            <p:cNvSpPr/>
            <p:nvPr/>
          </p:nvSpPr>
          <p:spPr>
            <a:xfrm>
              <a:off x="1490786" y="3826428"/>
              <a:ext cx="30108" cy="41931"/>
            </a:xfrm>
            <a:custGeom>
              <a:avLst/>
              <a:gdLst/>
              <a:ahLst/>
              <a:cxnLst/>
              <a:rect l="l" t="t" r="r" b="b"/>
              <a:pathLst>
                <a:path w="1146" h="1596" extrusionOk="0">
                  <a:moveTo>
                    <a:pt x="557" y="0"/>
                  </a:moveTo>
                  <a:cubicBezTo>
                    <a:pt x="251" y="0"/>
                    <a:pt x="1" y="254"/>
                    <a:pt x="1" y="569"/>
                  </a:cubicBezTo>
                  <a:lnTo>
                    <a:pt x="1" y="1020"/>
                  </a:lnTo>
                  <a:cubicBezTo>
                    <a:pt x="1" y="1339"/>
                    <a:pt x="257" y="1596"/>
                    <a:pt x="569" y="1596"/>
                  </a:cubicBezTo>
                  <a:cubicBezTo>
                    <a:pt x="888" y="1596"/>
                    <a:pt x="1145" y="1339"/>
                    <a:pt x="1145" y="1027"/>
                  </a:cubicBezTo>
                  <a:lnTo>
                    <a:pt x="1145" y="569"/>
                  </a:lnTo>
                  <a:cubicBezTo>
                    <a:pt x="1145" y="250"/>
                    <a:pt x="888" y="0"/>
                    <a:pt x="569" y="0"/>
                  </a:cubicBezTo>
                  <a:cubicBezTo>
                    <a:pt x="565" y="0"/>
                    <a:pt x="561" y="0"/>
                    <a:pt x="557" y="0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0" name="Google Shape;6122;p55">
              <a:extLst>
                <a:ext uri="{FF2B5EF4-FFF2-40B4-BE49-F238E27FC236}">
                  <a16:creationId xmlns:a16="http://schemas.microsoft.com/office/drawing/2014/main" id="{1AB45E58-3F7C-493C-B063-8FDFD149525C}"/>
                </a:ext>
              </a:extLst>
            </p:cNvPr>
            <p:cNvSpPr/>
            <p:nvPr/>
          </p:nvSpPr>
          <p:spPr>
            <a:xfrm>
              <a:off x="1502819" y="3826349"/>
              <a:ext cx="18075" cy="29951"/>
            </a:xfrm>
            <a:custGeom>
              <a:avLst/>
              <a:gdLst/>
              <a:ahLst/>
              <a:cxnLst/>
              <a:rect l="l" t="t" r="r" b="b"/>
              <a:pathLst>
                <a:path w="688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1" name="Google Shape;6123;p55">
              <a:extLst>
                <a:ext uri="{FF2B5EF4-FFF2-40B4-BE49-F238E27FC236}">
                  <a16:creationId xmlns:a16="http://schemas.microsoft.com/office/drawing/2014/main" id="{7C5BBBB5-73ED-4F12-A62A-71DB3A9A5C48}"/>
                </a:ext>
              </a:extLst>
            </p:cNvPr>
            <p:cNvSpPr/>
            <p:nvPr/>
          </p:nvSpPr>
          <p:spPr>
            <a:xfrm>
              <a:off x="1616710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76" y="1"/>
                  </a:moveTo>
                  <a:cubicBezTo>
                    <a:pt x="257" y="1"/>
                    <a:pt x="1" y="257"/>
                    <a:pt x="1" y="576"/>
                  </a:cubicBezTo>
                  <a:lnTo>
                    <a:pt x="1" y="1027"/>
                  </a:lnTo>
                  <a:cubicBezTo>
                    <a:pt x="1" y="1346"/>
                    <a:pt x="257" y="1603"/>
                    <a:pt x="576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76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2" name="Google Shape;6124;p55">
              <a:extLst>
                <a:ext uri="{FF2B5EF4-FFF2-40B4-BE49-F238E27FC236}">
                  <a16:creationId xmlns:a16="http://schemas.microsoft.com/office/drawing/2014/main" id="{CE627121-C0F8-48AF-B8F4-3316CA5AFA1B}"/>
                </a:ext>
              </a:extLst>
            </p:cNvPr>
            <p:cNvSpPr/>
            <p:nvPr/>
          </p:nvSpPr>
          <p:spPr>
            <a:xfrm>
              <a:off x="1628743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82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8" y="3"/>
                  </a:cubicBezTo>
                  <a:cubicBezTo>
                    <a:pt x="106" y="1"/>
                    <a:pt x="94" y="1"/>
                    <a:pt x="82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3" name="Google Shape;6125;p55">
              <a:extLst>
                <a:ext uri="{FF2B5EF4-FFF2-40B4-BE49-F238E27FC236}">
                  <a16:creationId xmlns:a16="http://schemas.microsoft.com/office/drawing/2014/main" id="{A53E2DFA-793B-4D41-8E01-EB510E9A9E97}"/>
                </a:ext>
              </a:extLst>
            </p:cNvPr>
            <p:cNvSpPr/>
            <p:nvPr/>
          </p:nvSpPr>
          <p:spPr>
            <a:xfrm>
              <a:off x="1359398" y="3724018"/>
              <a:ext cx="353733" cy="330114"/>
            </a:xfrm>
            <a:custGeom>
              <a:avLst/>
              <a:gdLst/>
              <a:ahLst/>
              <a:cxnLst/>
              <a:rect l="l" t="t" r="r" b="b"/>
              <a:pathLst>
                <a:path w="13464" h="12565" extrusionOk="0">
                  <a:moveTo>
                    <a:pt x="3510" y="0"/>
                  </a:moveTo>
                  <a:cubicBezTo>
                    <a:pt x="250" y="2650"/>
                    <a:pt x="1" y="7526"/>
                    <a:pt x="2969" y="10495"/>
                  </a:cubicBezTo>
                  <a:cubicBezTo>
                    <a:pt x="4356" y="11882"/>
                    <a:pt x="6164" y="12564"/>
                    <a:pt x="7967" y="12564"/>
                  </a:cubicBezTo>
                  <a:cubicBezTo>
                    <a:pt x="10014" y="12564"/>
                    <a:pt x="12055" y="11684"/>
                    <a:pt x="13464" y="9954"/>
                  </a:cubicBezTo>
                  <a:lnTo>
                    <a:pt x="13464" y="9954"/>
                  </a:lnTo>
                  <a:cubicBezTo>
                    <a:pt x="12201" y="10980"/>
                    <a:pt x="10627" y="11542"/>
                    <a:pt x="8997" y="11542"/>
                  </a:cubicBezTo>
                  <a:cubicBezTo>
                    <a:pt x="6271" y="11542"/>
                    <a:pt x="3781" y="9968"/>
                    <a:pt x="2609" y="7505"/>
                  </a:cubicBezTo>
                  <a:cubicBezTo>
                    <a:pt x="1436" y="5036"/>
                    <a:pt x="1783" y="2116"/>
                    <a:pt x="3510" y="0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</p:grpSp>
      <p:grpSp>
        <p:nvGrpSpPr>
          <p:cNvPr id="34" name="Google Shape;6126;p55">
            <a:extLst>
              <a:ext uri="{FF2B5EF4-FFF2-40B4-BE49-F238E27FC236}">
                <a16:creationId xmlns:a16="http://schemas.microsoft.com/office/drawing/2014/main" id="{AF0DD394-1BBE-47DB-B80C-6D0CCE247468}"/>
              </a:ext>
            </a:extLst>
          </p:cNvPr>
          <p:cNvGrpSpPr/>
          <p:nvPr/>
        </p:nvGrpSpPr>
        <p:grpSpPr>
          <a:xfrm>
            <a:off x="10044326" y="3551472"/>
            <a:ext cx="877070" cy="825305"/>
            <a:chOff x="1908099" y="3682271"/>
            <a:chExt cx="395296" cy="371966"/>
          </a:xfrm>
        </p:grpSpPr>
        <p:sp>
          <p:nvSpPr>
            <p:cNvPr id="35" name="Google Shape;6127;p55">
              <a:extLst>
                <a:ext uri="{FF2B5EF4-FFF2-40B4-BE49-F238E27FC236}">
                  <a16:creationId xmlns:a16="http://schemas.microsoft.com/office/drawing/2014/main" id="{87AE9FD8-593C-4B1F-BF6C-8BC741A84C8F}"/>
                </a:ext>
              </a:extLst>
            </p:cNvPr>
            <p:cNvSpPr/>
            <p:nvPr/>
          </p:nvSpPr>
          <p:spPr>
            <a:xfrm>
              <a:off x="1931613" y="3682271"/>
              <a:ext cx="371782" cy="371966"/>
            </a:xfrm>
            <a:custGeom>
              <a:avLst/>
              <a:gdLst/>
              <a:ahLst/>
              <a:cxnLst/>
              <a:rect l="l" t="t" r="r" b="b"/>
              <a:pathLst>
                <a:path w="14151" h="14158" extrusionOk="0">
                  <a:moveTo>
                    <a:pt x="7075" y="1"/>
                  </a:moveTo>
                  <a:cubicBezTo>
                    <a:pt x="3163" y="1"/>
                    <a:pt x="0" y="3171"/>
                    <a:pt x="0" y="7083"/>
                  </a:cubicBezTo>
                  <a:cubicBezTo>
                    <a:pt x="0" y="10988"/>
                    <a:pt x="3163" y="14158"/>
                    <a:pt x="7075" y="14158"/>
                  </a:cubicBezTo>
                  <a:cubicBezTo>
                    <a:pt x="10980" y="14158"/>
                    <a:pt x="14150" y="10988"/>
                    <a:pt x="14150" y="7083"/>
                  </a:cubicBezTo>
                  <a:cubicBezTo>
                    <a:pt x="14150" y="3171"/>
                    <a:pt x="10980" y="1"/>
                    <a:pt x="7075" y="1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6" name="Google Shape;6128;p55">
              <a:extLst>
                <a:ext uri="{FF2B5EF4-FFF2-40B4-BE49-F238E27FC236}">
                  <a16:creationId xmlns:a16="http://schemas.microsoft.com/office/drawing/2014/main" id="{1082235B-0930-49D2-98B5-2F4E0F079503}"/>
                </a:ext>
              </a:extLst>
            </p:cNvPr>
            <p:cNvSpPr/>
            <p:nvPr/>
          </p:nvSpPr>
          <p:spPr>
            <a:xfrm>
              <a:off x="2039487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7" name="Google Shape;6129;p55">
              <a:extLst>
                <a:ext uri="{FF2B5EF4-FFF2-40B4-BE49-F238E27FC236}">
                  <a16:creationId xmlns:a16="http://schemas.microsoft.com/office/drawing/2014/main" id="{60EC97F6-447C-4CD7-B5D8-1E3E88A552C8}"/>
                </a:ext>
              </a:extLst>
            </p:cNvPr>
            <p:cNvSpPr/>
            <p:nvPr/>
          </p:nvSpPr>
          <p:spPr>
            <a:xfrm>
              <a:off x="2051520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8" name="Google Shape;6130;p55">
              <a:extLst>
                <a:ext uri="{FF2B5EF4-FFF2-40B4-BE49-F238E27FC236}">
                  <a16:creationId xmlns:a16="http://schemas.microsoft.com/office/drawing/2014/main" id="{5352476F-0E6E-4C94-8DBC-98B22043E2D9}"/>
                </a:ext>
              </a:extLst>
            </p:cNvPr>
            <p:cNvSpPr/>
            <p:nvPr/>
          </p:nvSpPr>
          <p:spPr>
            <a:xfrm>
              <a:off x="2165412" y="3826244"/>
              <a:ext cx="30082" cy="42115"/>
            </a:xfrm>
            <a:custGeom>
              <a:avLst/>
              <a:gdLst/>
              <a:ahLst/>
              <a:cxnLst/>
              <a:rect l="l" t="t" r="r" b="b"/>
              <a:pathLst>
                <a:path w="1145" h="1603" extrusionOk="0">
                  <a:moveTo>
                    <a:pt x="569" y="1"/>
                  </a:moveTo>
                  <a:cubicBezTo>
                    <a:pt x="257" y="1"/>
                    <a:pt x="0" y="257"/>
                    <a:pt x="0" y="576"/>
                  </a:cubicBezTo>
                  <a:lnTo>
                    <a:pt x="0" y="1027"/>
                  </a:lnTo>
                  <a:cubicBezTo>
                    <a:pt x="0" y="1346"/>
                    <a:pt x="257" y="1603"/>
                    <a:pt x="569" y="1603"/>
                  </a:cubicBezTo>
                  <a:cubicBezTo>
                    <a:pt x="888" y="1603"/>
                    <a:pt x="1145" y="1346"/>
                    <a:pt x="1145" y="1027"/>
                  </a:cubicBezTo>
                  <a:lnTo>
                    <a:pt x="1145" y="576"/>
                  </a:lnTo>
                  <a:cubicBezTo>
                    <a:pt x="1145" y="257"/>
                    <a:pt x="888" y="1"/>
                    <a:pt x="569" y="1"/>
                  </a:cubicBezTo>
                  <a:close/>
                </a:path>
              </a:pathLst>
            </a:custGeom>
            <a:solidFill>
              <a:srgbClr val="383838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39" name="Google Shape;6131;p55">
              <a:extLst>
                <a:ext uri="{FF2B5EF4-FFF2-40B4-BE49-F238E27FC236}">
                  <a16:creationId xmlns:a16="http://schemas.microsoft.com/office/drawing/2014/main" id="{A5B3535C-09BE-45A4-8BBD-5DD9D35A25E3}"/>
                </a:ext>
              </a:extLst>
            </p:cNvPr>
            <p:cNvSpPr/>
            <p:nvPr/>
          </p:nvSpPr>
          <p:spPr>
            <a:xfrm>
              <a:off x="2177444" y="3826349"/>
              <a:ext cx="18049" cy="29951"/>
            </a:xfrm>
            <a:custGeom>
              <a:avLst/>
              <a:gdLst/>
              <a:ahLst/>
              <a:cxnLst/>
              <a:rect l="l" t="t" r="r" b="b"/>
              <a:pathLst>
                <a:path w="687" h="1140" extrusionOk="0">
                  <a:moveTo>
                    <a:pt x="79" y="1"/>
                  </a:moveTo>
                  <a:cubicBezTo>
                    <a:pt x="53" y="1"/>
                    <a:pt x="25" y="5"/>
                    <a:pt x="0" y="10"/>
                  </a:cubicBezTo>
                  <a:lnTo>
                    <a:pt x="0" y="801"/>
                  </a:lnTo>
                  <a:cubicBezTo>
                    <a:pt x="0" y="1027"/>
                    <a:pt x="172" y="1139"/>
                    <a:pt x="344" y="1139"/>
                  </a:cubicBezTo>
                  <a:cubicBezTo>
                    <a:pt x="515" y="1139"/>
                    <a:pt x="687" y="1027"/>
                    <a:pt x="687" y="801"/>
                  </a:cubicBezTo>
                  <a:lnTo>
                    <a:pt x="687" y="572"/>
                  </a:lnTo>
                  <a:cubicBezTo>
                    <a:pt x="687" y="253"/>
                    <a:pt x="430" y="3"/>
                    <a:pt x="111" y="3"/>
                  </a:cubicBezTo>
                  <a:cubicBezTo>
                    <a:pt x="101" y="1"/>
                    <a:pt x="90" y="1"/>
                    <a:pt x="79" y="1"/>
                  </a:cubicBezTo>
                  <a:close/>
                </a:path>
              </a:pathLst>
            </a:custGeom>
            <a:solidFill>
              <a:srgbClr val="3C5164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40" name="Google Shape;6132;p55">
              <a:extLst>
                <a:ext uri="{FF2B5EF4-FFF2-40B4-BE49-F238E27FC236}">
                  <a16:creationId xmlns:a16="http://schemas.microsoft.com/office/drawing/2014/main" id="{7171B39C-F658-41AF-A172-876A66476914}"/>
                </a:ext>
              </a:extLst>
            </p:cNvPr>
            <p:cNvSpPr/>
            <p:nvPr/>
          </p:nvSpPr>
          <p:spPr>
            <a:xfrm>
              <a:off x="2047501" y="3920825"/>
              <a:ext cx="140532" cy="39015"/>
            </a:xfrm>
            <a:custGeom>
              <a:avLst/>
              <a:gdLst/>
              <a:ahLst/>
              <a:cxnLst/>
              <a:rect l="l" t="t" r="r" b="b"/>
              <a:pathLst>
                <a:path w="5349" h="1485" extrusionOk="0">
                  <a:moveTo>
                    <a:pt x="2664" y="0"/>
                  </a:moveTo>
                  <a:cubicBezTo>
                    <a:pt x="1679" y="0"/>
                    <a:pt x="750" y="375"/>
                    <a:pt x="167" y="1006"/>
                  </a:cubicBezTo>
                  <a:cubicBezTo>
                    <a:pt x="1" y="1186"/>
                    <a:pt x="132" y="1485"/>
                    <a:pt x="382" y="1485"/>
                  </a:cubicBezTo>
                  <a:cubicBezTo>
                    <a:pt x="458" y="1478"/>
                    <a:pt x="535" y="1443"/>
                    <a:pt x="590" y="1388"/>
                  </a:cubicBezTo>
                  <a:cubicBezTo>
                    <a:pt x="1062" y="874"/>
                    <a:pt x="1839" y="562"/>
                    <a:pt x="2664" y="562"/>
                  </a:cubicBezTo>
                  <a:cubicBezTo>
                    <a:pt x="3490" y="562"/>
                    <a:pt x="4259" y="874"/>
                    <a:pt x="4738" y="1388"/>
                  </a:cubicBezTo>
                  <a:cubicBezTo>
                    <a:pt x="4800" y="1455"/>
                    <a:pt x="4872" y="1483"/>
                    <a:pt x="4941" y="1483"/>
                  </a:cubicBezTo>
                  <a:cubicBezTo>
                    <a:pt x="5157" y="1483"/>
                    <a:pt x="5349" y="1209"/>
                    <a:pt x="5154" y="999"/>
                  </a:cubicBezTo>
                  <a:cubicBezTo>
                    <a:pt x="4579" y="375"/>
                    <a:pt x="3642" y="0"/>
                    <a:pt x="2664" y="0"/>
                  </a:cubicBezTo>
                  <a:close/>
                </a:path>
              </a:pathLst>
            </a:custGeom>
            <a:solidFill>
              <a:srgbClr val="4C5F71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  <p:sp>
          <p:nvSpPr>
            <p:cNvPr id="41" name="Google Shape;6133;p55">
              <a:extLst>
                <a:ext uri="{FF2B5EF4-FFF2-40B4-BE49-F238E27FC236}">
                  <a16:creationId xmlns:a16="http://schemas.microsoft.com/office/drawing/2014/main" id="{57B90C8C-594D-448C-888D-D9EEF7D256C9}"/>
                </a:ext>
              </a:extLst>
            </p:cNvPr>
            <p:cNvSpPr/>
            <p:nvPr/>
          </p:nvSpPr>
          <p:spPr>
            <a:xfrm>
              <a:off x="1908099" y="3724018"/>
              <a:ext cx="353549" cy="330114"/>
            </a:xfrm>
            <a:custGeom>
              <a:avLst/>
              <a:gdLst/>
              <a:ahLst/>
              <a:cxnLst/>
              <a:rect l="l" t="t" r="r" b="b"/>
              <a:pathLst>
                <a:path w="13457" h="12565" extrusionOk="0">
                  <a:moveTo>
                    <a:pt x="3503" y="0"/>
                  </a:moveTo>
                  <a:lnTo>
                    <a:pt x="3503" y="0"/>
                  </a:lnTo>
                  <a:cubicBezTo>
                    <a:pt x="250" y="2650"/>
                    <a:pt x="0" y="7526"/>
                    <a:pt x="2969" y="10495"/>
                  </a:cubicBezTo>
                  <a:cubicBezTo>
                    <a:pt x="4356" y="11882"/>
                    <a:pt x="6164" y="12564"/>
                    <a:pt x="7966" y="12564"/>
                  </a:cubicBezTo>
                  <a:cubicBezTo>
                    <a:pt x="10013" y="12564"/>
                    <a:pt x="12051" y="11684"/>
                    <a:pt x="13457" y="9954"/>
                  </a:cubicBezTo>
                  <a:lnTo>
                    <a:pt x="13457" y="9954"/>
                  </a:lnTo>
                  <a:cubicBezTo>
                    <a:pt x="12201" y="10980"/>
                    <a:pt x="10620" y="11542"/>
                    <a:pt x="8997" y="11542"/>
                  </a:cubicBezTo>
                  <a:cubicBezTo>
                    <a:pt x="6264" y="11542"/>
                    <a:pt x="3781" y="9968"/>
                    <a:pt x="2608" y="7505"/>
                  </a:cubicBezTo>
                  <a:cubicBezTo>
                    <a:pt x="1436" y="5036"/>
                    <a:pt x="1783" y="2116"/>
                    <a:pt x="3503" y="0"/>
                  </a:cubicBezTo>
                  <a:close/>
                </a:path>
              </a:pathLst>
            </a:custGeom>
            <a:solidFill>
              <a:srgbClr val="FBDF50"/>
            </a:solidFill>
            <a:ln>
              <a:noFill/>
            </a:ln>
          </p:spPr>
          <p:txBody>
            <a:bodyPr spcFirstLastPara="1" wrap="square" lIns="82283" tIns="82283" rIns="82283" bIns="82283" anchor="ctr" anchorCtr="0">
              <a:noAutofit/>
            </a:bodyPr>
            <a:lstStyle/>
            <a:p>
              <a:endParaRPr sz="1620"/>
            </a:p>
          </p:txBody>
        </p:sp>
      </p:grpSp>
    </p:spTree>
    <p:extLst>
      <p:ext uri="{BB962C8B-B14F-4D97-AF65-F5344CB8AC3E}">
        <p14:creationId xmlns:p14="http://schemas.microsoft.com/office/powerpoint/2010/main" val="4503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35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5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" accel="100000" fill="hold">
                                          <p:stCondLst>
                                            <p:cond delay="13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7.40741E-7 L -0.06628 7.40741E-7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2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1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82EBD77-A4C7-4AD0-9B2F-67B709B32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887" y="2370174"/>
            <a:ext cx="7174226" cy="211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6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7A1C8C4-3262-4561-8E1C-828F29A4678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69381" b="-1739"/>
          <a:stretch/>
        </p:blipFill>
        <p:spPr>
          <a:xfrm>
            <a:off x="331304" y="914106"/>
            <a:ext cx="569844" cy="5588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245E260-1C5A-42FD-A48F-77BB03A4D248}"/>
              </a:ext>
            </a:extLst>
          </p:cNvPr>
          <p:cNvSpPr txBox="1"/>
          <p:nvPr/>
        </p:nvSpPr>
        <p:spPr>
          <a:xfrm>
            <a:off x="901148" y="914106"/>
            <a:ext cx="60221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latin typeface="Lato" pitchFamily="34" charset="0"/>
                <a:cs typeface="Lato" pitchFamily="34" charset="0"/>
              </a:rPr>
              <a:t>Cùng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trang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trí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trường</a:t>
            </a:r>
            <a:r>
              <a:rPr lang="en-GB" sz="2400" b="1" dirty="0">
                <a:latin typeface="Lato" pitchFamily="34" charset="0"/>
                <a:cs typeface="Lato" pitchFamily="34" charset="0"/>
              </a:rPr>
              <a:t>, </a:t>
            </a:r>
            <a:r>
              <a:rPr lang="en-GB" sz="2400" b="1" dirty="0" err="1">
                <a:latin typeface="Lato" pitchFamily="34" charset="0"/>
                <a:cs typeface="Lato" pitchFamily="34" charset="0"/>
              </a:rPr>
              <a:t>lớp</a:t>
            </a:r>
            <a:endParaRPr lang="en-US" sz="2400" b="1" dirty="0">
              <a:latin typeface="Lato" pitchFamily="34" charset="0"/>
              <a:cs typeface="Lato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57D567-7E0E-4303-91AA-B372F15385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0" b="15622"/>
          <a:stretch/>
        </p:blipFill>
        <p:spPr>
          <a:xfrm>
            <a:off x="1677133" y="1472997"/>
            <a:ext cx="8837734" cy="5058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333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595" y="1980483"/>
            <a:ext cx="6661293" cy="462128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503" y="1014884"/>
            <a:ext cx="5038410" cy="2053701"/>
          </a:xfrm>
          <a:prstGeom prst="rect">
            <a:avLst/>
          </a:prstGeom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1DC14171-1E16-499E-881B-7861226AF156}"/>
              </a:ext>
            </a:extLst>
          </p:cNvPr>
          <p:cNvSpPr/>
          <p:nvPr/>
        </p:nvSpPr>
        <p:spPr>
          <a:xfrm>
            <a:off x="6271222" y="2041734"/>
            <a:ext cx="1963019" cy="723331"/>
          </a:xfrm>
          <a:prstGeom prst="wedgeRoundRectCallout">
            <a:avLst>
              <a:gd name="adj1" fmla="val 33750"/>
              <a:gd name="adj2" fmla="val 70048"/>
              <a:gd name="adj3" fmla="val 16667"/>
            </a:avLst>
          </a:prstGeom>
          <a:solidFill>
            <a:schemeClr val="bg1"/>
          </a:solidFill>
          <a:ln w="952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dirty="0" err="1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Bạn</a:t>
            </a:r>
            <a:r>
              <a:rPr lang="en-US" sz="2000" i="1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đừng</a:t>
            </a:r>
            <a:r>
              <a:rPr lang="en-US" sz="2000" i="1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vẽ</a:t>
            </a:r>
            <a:r>
              <a:rPr lang="en-US" sz="2000" i="1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lên</a:t>
            </a:r>
            <a:r>
              <a:rPr lang="en-US" sz="2000" i="1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en-US" sz="2000" i="1" dirty="0" err="1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tường</a:t>
            </a:r>
            <a:r>
              <a:rPr lang="en-US" sz="2000" i="1" dirty="0">
                <a:solidFill>
                  <a:schemeClr val="tx1"/>
                </a:solidFill>
                <a:latin typeface="Lato" panose="020F0502020204030203" pitchFamily="34" charset="0"/>
                <a:cs typeface="Lato" panose="020F0502020204030203" pitchFamily="34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05944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973</TotalTime>
  <Words>229</Words>
  <Application>Microsoft Office PowerPoint</Application>
  <PresentationFormat>Widescreen</PresentationFormat>
  <Paragraphs>20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Calibri Light</vt:lpstr>
      <vt:lpstr>Quicksand Medium</vt:lpstr>
      <vt:lpstr>Calibri</vt:lpstr>
      <vt:lpstr>Arial</vt:lpstr>
      <vt:lpstr>iCiel Panton Black</vt:lpstr>
      <vt:lpstr>Lato</vt:lpstr>
      <vt:lpstr>Office Theme</vt:lpstr>
      <vt:lpstr>Bài 8: Cùng vui ở trường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Mai Duc Anh</dc:creator>
  <cp:lastModifiedBy>ADMIN</cp:lastModifiedBy>
  <cp:revision>56</cp:revision>
  <dcterms:created xsi:type="dcterms:W3CDTF">2020-05-07T04:14:13Z</dcterms:created>
  <dcterms:modified xsi:type="dcterms:W3CDTF">2020-08-26T03:22:31Z</dcterms:modified>
</cp:coreProperties>
</file>