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95" r:id="rId7"/>
    <p:sldId id="263" r:id="rId8"/>
    <p:sldId id="262" r:id="rId9"/>
    <p:sldId id="279" r:id="rId10"/>
    <p:sldId id="280" r:id="rId11"/>
    <p:sldId id="298" r:id="rId12"/>
    <p:sldId id="299" r:id="rId13"/>
    <p:sldId id="282" r:id="rId14"/>
    <p:sldId id="283" r:id="rId15"/>
    <p:sldId id="296" r:id="rId16"/>
    <p:sldId id="297" r:id="rId17"/>
    <p:sldId id="300" r:id="rId18"/>
    <p:sldId id="289" r:id="rId19"/>
    <p:sldId id="291" r:id="rId20"/>
    <p:sldId id="284" r:id="rId21"/>
    <p:sldId id="285" r:id="rId22"/>
    <p:sldId id="266" r:id="rId23"/>
  </p:sldIdLst>
  <p:sldSz cx="12192000" cy="6858000"/>
  <p:notesSz cx="6858000" cy="9144000"/>
  <p:embeddedFontLst>
    <p:embeddedFont>
      <p:font typeface="Calibri Light" panose="020F0302020204030204" pitchFamily="34" charset="0"/>
      <p:regular r:id="rId25"/>
      <p:italic r:id="rId26"/>
    </p:embeddedFont>
    <p:embeddedFont>
      <p:font typeface="Quicksand Medium" panose="00000600000000000000" pitchFamily="2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iCiel Panton Black" panose="00000A00000000000000" pitchFamily="50" charset="0"/>
      <p:bold r:id="rId32"/>
    </p:embeddedFont>
    <p:embeddedFont>
      <p:font typeface="Lato" panose="020F0502020204030203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DCF"/>
    <a:srgbClr val="BEE6EE"/>
    <a:srgbClr val="FCD0DA"/>
    <a:srgbClr val="009349"/>
    <a:srgbClr val="C7D42C"/>
    <a:srgbClr val="A4C290"/>
    <a:srgbClr val="FCB813"/>
    <a:srgbClr val="F48120"/>
    <a:srgbClr val="FFD3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34D4B2-9781-4868-82AE-729CBDDA0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7498" y="1128045"/>
            <a:ext cx="7915403" cy="700755"/>
          </a:xfrm>
        </p:spPr>
        <p:txBody>
          <a:bodyPr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CHỦ ĐỀ </a:t>
            </a:r>
            <a:r>
              <a:rPr lang="en-US" sz="4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2: </a:t>
            </a:r>
            <a:r>
              <a:rPr lang="en-US" sz="4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r>
              <a:rPr lang="en-US" sz="4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endParaRPr lang="en-US" sz="40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167498" y="2124835"/>
            <a:ext cx="81339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40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7: </a:t>
            </a:r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Cùng</a:t>
            </a:r>
            <a:r>
              <a:rPr lang="en-US" sz="40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khám</a:t>
            </a:r>
            <a:r>
              <a:rPr lang="en-US" sz="40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phá</a:t>
            </a:r>
            <a:r>
              <a:rPr lang="en-US" sz="40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r>
              <a:rPr lang="en-US" sz="40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2205940" y="810326"/>
            <a:ext cx="7761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b="1" dirty="0"/>
              <a:t>Tên trường học </a:t>
            </a:r>
            <a:r>
              <a:rPr lang="vi-VN" sz="2000" b="1" dirty="0" smtClean="0"/>
              <a:t>của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vi-VN" sz="2000" b="1" dirty="0" smtClean="0"/>
              <a:t>chúng </a:t>
            </a:r>
            <a:r>
              <a:rPr lang="vi-VN" sz="2000" b="1" dirty="0"/>
              <a:t>ta là gì? </a:t>
            </a:r>
            <a:endParaRPr lang="en-US" sz="2000" b="1" dirty="0" smtClean="0">
              <a:latin typeface="Lato" panose="020F0502020204030203" pitchFamily="34" charset="0"/>
            </a:endParaRPr>
          </a:p>
          <a:p>
            <a:pPr algn="ctr"/>
            <a:r>
              <a:rPr lang="vi-VN" sz="2000" b="1" dirty="0" smtClean="0"/>
              <a:t>Em </a:t>
            </a:r>
            <a:r>
              <a:rPr lang="vi-VN" sz="2000" b="1" dirty="0"/>
              <a:t>đã khám phá được những gì ở trường</a:t>
            </a:r>
            <a:r>
              <a:rPr lang="vi-VN" sz="2000" b="1" dirty="0" smtClean="0"/>
              <a:t>?</a:t>
            </a:r>
            <a:endParaRPr lang="en-US" sz="28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2"/>
          <a:stretch/>
        </p:blipFill>
        <p:spPr>
          <a:xfrm>
            <a:off x="647096" y="1629307"/>
            <a:ext cx="10878796" cy="482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004C28-4E86-4E18-B834-89686BFFC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890734" y="781465"/>
            <a:ext cx="10900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Cùng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khám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phá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với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Minh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Hoa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. </a:t>
            </a:r>
            <a:endParaRPr lang="en-US" sz="2000" b="1" dirty="0" smtClean="0">
              <a:latin typeface="Lato" pitchFamily="34" charset="0"/>
              <a:cs typeface="Lato" pitchFamily="34" charset="0"/>
            </a:endParaRPr>
          </a:p>
          <a:p>
            <a:r>
              <a:rPr lang="vi-VN" sz="2000" b="1" dirty="0" smtClean="0">
                <a:latin typeface="Lato" pitchFamily="34" charset="0"/>
                <a:cs typeface="Lato" pitchFamily="34" charset="0"/>
              </a:rPr>
              <a:t>Trường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học của Minh và Hoa tên là gì? Trường của hai bạn 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ó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những </a:t>
            </a:r>
            <a:r>
              <a:rPr lang="vi-VN" sz="2000" b="1" dirty="0" smtClean="0">
                <a:latin typeface="Lato" pitchFamily="34" charset="0"/>
                <a:cs typeface="Lato" pitchFamily="34" charset="0"/>
              </a:rPr>
              <a:t>khu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vực nào?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2"/>
          <a:stretch/>
        </p:blipFill>
        <p:spPr>
          <a:xfrm>
            <a:off x="647096" y="1629307"/>
            <a:ext cx="10878796" cy="482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ADC98E-8DC1-47E0-9E5E-87688BD648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890734" y="935353"/>
            <a:ext cx="10900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smtClean="0">
                <a:latin typeface="Lato" pitchFamily="34" charset="0"/>
                <a:cs typeface="Lato" pitchFamily="34" charset="0"/>
              </a:rPr>
              <a:t>Trường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của hai bạn 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ó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những phòng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khu vực </a:t>
            </a:r>
            <a:r>
              <a:rPr lang="vi-VN" sz="2000" b="1" dirty="0" smtClean="0">
                <a:latin typeface="Lato" pitchFamily="34" charset="0"/>
                <a:cs typeface="Lato" pitchFamily="34" charset="0"/>
              </a:rPr>
              <a:t>nào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? 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2" y="1572776"/>
            <a:ext cx="2907440" cy="3960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 t="3988" r="5700" b="4798"/>
          <a:stretch/>
        </p:blipFill>
        <p:spPr>
          <a:xfrm>
            <a:off x="3232602" y="1572775"/>
            <a:ext cx="2734655" cy="3963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" t="4112" r="4568" b="4673"/>
          <a:stretch/>
        </p:blipFill>
        <p:spPr>
          <a:xfrm>
            <a:off x="6212792" y="1572776"/>
            <a:ext cx="2754040" cy="39606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" t="3250" r="6683" b="4125"/>
          <a:stretch/>
        </p:blipFill>
        <p:spPr>
          <a:xfrm>
            <a:off x="9212367" y="1572775"/>
            <a:ext cx="2827491" cy="39606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22156" y="5703412"/>
            <a:ext cx="1136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/>
              <a:t>Lớp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66549" y="5703412"/>
            <a:ext cx="1266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Thư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76175" y="5703412"/>
            <a:ext cx="1427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Phòng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655841" y="5703412"/>
            <a:ext cx="1940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Phòng</a:t>
            </a:r>
            <a:r>
              <a:rPr lang="en-US" dirty="0" smtClean="0"/>
              <a:t> </a:t>
            </a:r>
            <a:r>
              <a:rPr lang="en-US" dirty="0" err="1" smtClean="0"/>
              <a:t>máy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4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ADC98E-8DC1-47E0-9E5E-87688BD648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890734" y="935353"/>
            <a:ext cx="10900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smtClean="0">
                <a:latin typeface="Lato" pitchFamily="34" charset="0"/>
                <a:cs typeface="Lato" pitchFamily="34" charset="0"/>
              </a:rPr>
              <a:t>Trường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của hai bạn 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ó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những phòng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khu vực </a:t>
            </a:r>
            <a:r>
              <a:rPr lang="vi-VN" sz="2000" b="1" dirty="0" smtClean="0">
                <a:latin typeface="Lato" pitchFamily="34" charset="0"/>
                <a:cs typeface="Lato" pitchFamily="34" charset="0"/>
              </a:rPr>
              <a:t>nào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? 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" t="4347" r="5571" b="4560"/>
          <a:stretch/>
        </p:blipFill>
        <p:spPr>
          <a:xfrm>
            <a:off x="767449" y="1572775"/>
            <a:ext cx="2782595" cy="3960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93" y="1579301"/>
            <a:ext cx="2827854" cy="3960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t="3889" r="3080" b="2460"/>
          <a:stretch/>
        </p:blipFill>
        <p:spPr>
          <a:xfrm>
            <a:off x="8721796" y="1572775"/>
            <a:ext cx="2767052" cy="39430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34636" y="5703411"/>
            <a:ext cx="2248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Phòng</a:t>
            </a:r>
            <a:r>
              <a:rPr lang="en-US" dirty="0" smtClean="0"/>
              <a:t> </a:t>
            </a:r>
            <a:r>
              <a:rPr lang="en-US" dirty="0" err="1" smtClean="0"/>
              <a:t>Đoàn</a:t>
            </a:r>
            <a:r>
              <a:rPr lang="en-US" dirty="0" smtClean="0"/>
              <a:t> – </a:t>
            </a:r>
            <a:r>
              <a:rPr lang="en-US" dirty="0" err="1" smtClean="0"/>
              <a:t>Đội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02540" y="5703411"/>
            <a:ext cx="1266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bếp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296657" y="5703411"/>
            <a:ext cx="1617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Lato" pitchFamily="34" charset="0"/>
                <a:cs typeface="Lato" pitchFamily="34" charset="0"/>
              </a:defRPr>
            </a:lvl1pPr>
          </a:lstStyle>
          <a:p>
            <a:pPr algn="ctr"/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vệ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3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256389-083C-4114-A7FD-BC6ED69C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03" y="1405611"/>
            <a:ext cx="8913937" cy="5123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0413" y="697725"/>
            <a:ext cx="709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Lato" panose="020F0502020204030203" pitchFamily="34" charset="0"/>
              </a:rPr>
              <a:t>Nói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tên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và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vi-VN" sz="2000" b="1" dirty="0">
                <a:latin typeface="Lato" panose="020F0502020204030203" pitchFamily="34" charset="0"/>
              </a:rPr>
              <a:t>địa chỉ trường học của </a:t>
            </a:r>
            <a:r>
              <a:rPr lang="en-US" sz="2000" b="1" dirty="0" err="1">
                <a:latin typeface="Lato" panose="020F0502020204030203" pitchFamily="34" charset="0"/>
              </a:rPr>
              <a:t>em</a:t>
            </a:r>
            <a:r>
              <a:rPr lang="en-US" sz="2000" b="1" dirty="0">
                <a:latin typeface="Lato" panose="020F0502020204030203" pitchFamily="34" charset="0"/>
              </a:rPr>
              <a:t>. </a:t>
            </a:r>
            <a:endParaRPr lang="en-US" sz="2000" b="1" dirty="0" smtClean="0">
              <a:latin typeface="Lato" panose="020F0502020204030203" pitchFamily="34" charset="0"/>
            </a:endParaRPr>
          </a:p>
          <a:p>
            <a:pPr algn="ctr"/>
            <a:r>
              <a:rPr lang="en-US" sz="2000" b="1" dirty="0" err="1" smtClean="0">
                <a:latin typeface="Lato" panose="020F0502020204030203" pitchFamily="34" charset="0"/>
              </a:rPr>
              <a:t>Trường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em</a:t>
            </a:r>
            <a:r>
              <a:rPr lang="en-US" sz="2000" b="1" dirty="0">
                <a:latin typeface="Lato" panose="020F0502020204030203" pitchFamily="34" charset="0"/>
              </a:rPr>
              <a:t> c</a:t>
            </a:r>
            <a:r>
              <a:rPr lang="vi-VN" sz="2000" b="1" dirty="0">
                <a:latin typeface="Lato" panose="020F0502020204030203" pitchFamily="34" charset="0"/>
              </a:rPr>
              <a:t>ó phòng nào khác với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vi-VN" sz="2000" b="1" dirty="0">
                <a:latin typeface="Lato" panose="020F0502020204030203" pitchFamily="34" charset="0"/>
              </a:rPr>
              <a:t>trường của Minh và Hoa?</a:t>
            </a:r>
            <a:endParaRPr lang="en-US" sz="20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7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F28969-2C09-4A35-BA59-D08786D8C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ai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công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việc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gì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62" y="1565104"/>
            <a:ext cx="4357637" cy="455102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141216" y="3174546"/>
            <a:ext cx="3487552" cy="1332137"/>
            <a:chOff x="7141216" y="2770088"/>
            <a:chExt cx="3487552" cy="1332137"/>
          </a:xfrm>
        </p:grpSpPr>
        <p:sp>
          <p:nvSpPr>
            <p:cNvPr id="9" name="TextBox 8"/>
            <p:cNvSpPr txBox="1"/>
            <p:nvPr/>
          </p:nvSpPr>
          <p:spPr>
            <a:xfrm>
              <a:off x="7141216" y="2770088"/>
              <a:ext cx="3487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000" b="1">
                  <a:latin typeface="Lato" pitchFamily="34" charset="0"/>
                  <a:cs typeface="Lato" pitchFamily="34" charset="0"/>
                </a:defRPr>
              </a:lvl1pPr>
            </a:lstStyle>
            <a:p>
              <a:pPr algn="ctr"/>
              <a:r>
                <a:rPr lang="en-US" sz="2800" dirty="0" err="1"/>
                <a:t>Cô</a:t>
              </a:r>
              <a:r>
                <a:rPr lang="en-US" sz="2800" dirty="0"/>
                <a:t> </a:t>
              </a:r>
              <a:r>
                <a:rPr lang="en-US" sz="2800" dirty="0" err="1"/>
                <a:t>giáo</a:t>
              </a:r>
              <a:r>
                <a:rPr lang="en-US" sz="2800" dirty="0"/>
                <a:t> - </a:t>
              </a:r>
              <a:r>
                <a:rPr lang="en-US" sz="2800" dirty="0" err="1"/>
                <a:t>dạy</a:t>
              </a:r>
              <a:r>
                <a:rPr lang="en-US" sz="2800" dirty="0"/>
                <a:t> </a:t>
              </a:r>
              <a:r>
                <a:rPr lang="en-US" sz="2800" dirty="0" err="1" smtClean="0"/>
                <a:t>học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1216" y="3579005"/>
              <a:ext cx="3487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latin typeface="Lato" pitchFamily="34" charset="0"/>
                  <a:cs typeface="Lato" pitchFamily="34" charset="0"/>
                </a:defRPr>
              </a:lvl1pPr>
            </a:lstStyle>
            <a:p>
              <a:r>
                <a:rPr lang="en-US" dirty="0" err="1" smtClean="0"/>
                <a:t>Học</a:t>
              </a:r>
              <a:r>
                <a:rPr lang="en-US" dirty="0" smtClean="0"/>
                <a:t> </a:t>
              </a:r>
              <a:r>
                <a:rPr lang="en-US" dirty="0" err="1" smtClean="0"/>
                <a:t>sinh</a:t>
              </a:r>
              <a:r>
                <a:rPr lang="en-US" dirty="0" smtClean="0"/>
                <a:t> </a:t>
              </a:r>
              <a:r>
                <a:rPr lang="en-US" dirty="0"/>
                <a:t>– </a:t>
              </a:r>
              <a:r>
                <a:rPr lang="en-US" dirty="0" err="1"/>
                <a:t>học</a:t>
              </a:r>
              <a:r>
                <a:rPr lang="en-US" dirty="0"/>
                <a:t> </a:t>
              </a:r>
              <a:r>
                <a:rPr lang="en-US" dirty="0" err="1"/>
                <a:t>tập</a:t>
              </a:r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50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ai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công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việc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gì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4"/>
          <a:stretch/>
        </p:blipFill>
        <p:spPr>
          <a:xfrm>
            <a:off x="6674345" y="1564592"/>
            <a:ext cx="4497629" cy="455153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537121" y="2939156"/>
            <a:ext cx="3487552" cy="1332137"/>
            <a:chOff x="7141216" y="2770088"/>
            <a:chExt cx="3487552" cy="1332137"/>
          </a:xfrm>
        </p:grpSpPr>
        <p:sp>
          <p:nvSpPr>
            <p:cNvPr id="9" name="TextBox 8"/>
            <p:cNvSpPr txBox="1"/>
            <p:nvPr/>
          </p:nvSpPr>
          <p:spPr>
            <a:xfrm>
              <a:off x="7141216" y="2770088"/>
              <a:ext cx="3487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000" b="1">
                  <a:latin typeface="Lato" pitchFamily="34" charset="0"/>
                  <a:cs typeface="Lato" pitchFamily="34" charset="0"/>
                </a:defRPr>
              </a:lvl1pPr>
            </a:lstStyle>
            <a:p>
              <a:pPr algn="ctr"/>
              <a:r>
                <a:rPr lang="en-US" sz="2800" dirty="0" err="1" smtClean="0"/>
                <a:t>Bác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sĩ</a:t>
              </a:r>
              <a:r>
                <a:rPr lang="en-US" sz="2800" dirty="0" smtClean="0"/>
                <a:t> – </a:t>
              </a:r>
              <a:r>
                <a:rPr lang="en-US" sz="2800" dirty="0" err="1" smtClean="0"/>
                <a:t>khám</a:t>
              </a:r>
              <a:r>
                <a:rPr lang="en-US" sz="2800" dirty="0" smtClean="0"/>
                <a:t> </a:t>
              </a:r>
              <a:r>
                <a:rPr lang="en-US" sz="2800" dirty="0" err="1" smtClean="0"/>
                <a:t>bệnh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41216" y="3579005"/>
              <a:ext cx="3487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latin typeface="Lato" pitchFamily="34" charset="0"/>
                  <a:cs typeface="Lato" pitchFamily="34" charset="0"/>
                </a:defRPr>
              </a:lvl1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7587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ai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công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việc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gì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485823" y="1375178"/>
            <a:ext cx="9251588" cy="4609164"/>
            <a:chOff x="861133" y="1302749"/>
            <a:chExt cx="10058400" cy="513604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133" y="1302749"/>
              <a:ext cx="10058400" cy="513604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0734" y="1367126"/>
              <a:ext cx="2418812" cy="112257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506254" y="6121148"/>
            <a:ext cx="521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Lato" pitchFamily="34" charset="0"/>
                <a:cs typeface="Lato" pitchFamily="34" charset="0"/>
              </a:defRPr>
            </a:lvl1pPr>
          </a:lstStyle>
          <a:p>
            <a:r>
              <a:rPr lang="vi-VN" dirty="0"/>
              <a:t>Cô</a:t>
            </a:r>
            <a:r>
              <a:rPr lang="en-US" dirty="0"/>
              <a:t> </a:t>
            </a:r>
            <a:r>
              <a:rPr lang="vi-VN" dirty="0"/>
              <a:t>thủ thư – quản lí thư viện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7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57947-B4FF-47D4-A415-B810A7CAB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Hãy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kể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một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thành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viên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ở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mà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yêu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quý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03" y="1405611"/>
            <a:ext cx="8913937" cy="5123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66" y="759618"/>
            <a:ext cx="664037" cy="68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0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80414A6-B2B6-4E93-8A50-0B5FD12D60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B07913-585C-47A6-9A74-DCD6C4681CCD}"/>
              </a:ext>
            </a:extLst>
          </p:cNvPr>
          <p:cNvSpPr/>
          <p:nvPr/>
        </p:nvSpPr>
        <p:spPr>
          <a:xfrm>
            <a:off x="910548" y="919569"/>
            <a:ext cx="9691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Quan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sát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việc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của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trong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hình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dưới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đây</a:t>
            </a:r>
            <a:r>
              <a:rPr lang="en-US" sz="2000" b="1" dirty="0" smtClean="0">
                <a:latin typeface="Lato" panose="020F0502020204030203" pitchFamily="34" charset="0"/>
              </a:rPr>
              <a:t>. </a:t>
            </a:r>
            <a:r>
              <a:rPr lang="en-US" sz="2000" b="1" dirty="0" err="1" smtClean="0">
                <a:latin typeface="Lato" panose="020F0502020204030203" pitchFamily="34" charset="0"/>
              </a:rPr>
              <a:t>Nếu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,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sẽ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gì</a:t>
            </a:r>
            <a:r>
              <a:rPr lang="en-US" sz="2000" b="1" dirty="0" smtClean="0">
                <a:latin typeface="Lato" panose="020F0502020204030203" pitchFamily="34" charset="0"/>
              </a:rPr>
              <a:t>?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48" y="1549176"/>
            <a:ext cx="4562947" cy="498627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377646" y="1549176"/>
            <a:ext cx="4914848" cy="4986275"/>
            <a:chOff x="6377646" y="1549176"/>
            <a:chExt cx="4914848" cy="49862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646" y="1549176"/>
              <a:ext cx="4914847" cy="4986275"/>
            </a:xfrm>
            <a:prstGeom prst="rect">
              <a:avLst/>
            </a:prstGeom>
          </p:spPr>
        </p:pic>
        <p:sp>
          <p:nvSpPr>
            <p:cNvPr id="12" name="Rounded Rectangular Callout 11"/>
            <p:cNvSpPr/>
            <p:nvPr/>
          </p:nvSpPr>
          <p:spPr>
            <a:xfrm>
              <a:off x="9334123" y="2263366"/>
              <a:ext cx="1958371" cy="832919"/>
            </a:xfrm>
            <a:prstGeom prst="wedgeRoundRectCallout">
              <a:avLst>
                <a:gd name="adj1" fmla="val -28692"/>
                <a:gd name="adj2" fmla="val 71196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Chúng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cháu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chào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bác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ạ.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02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80414A6-B2B6-4E93-8A50-0B5FD12D60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B07913-585C-47A6-9A74-DCD6C4681CCD}"/>
              </a:ext>
            </a:extLst>
          </p:cNvPr>
          <p:cNvSpPr/>
          <p:nvPr/>
        </p:nvSpPr>
        <p:spPr>
          <a:xfrm>
            <a:off x="910548" y="919569"/>
            <a:ext cx="9691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Quan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sát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việc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của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trong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hình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dưới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đây</a:t>
            </a:r>
            <a:r>
              <a:rPr lang="en-US" sz="2000" b="1" dirty="0" smtClean="0">
                <a:latin typeface="Lato" panose="020F0502020204030203" pitchFamily="34" charset="0"/>
              </a:rPr>
              <a:t>. </a:t>
            </a:r>
            <a:r>
              <a:rPr lang="en-US" sz="2000" b="1" dirty="0" err="1" smtClean="0">
                <a:latin typeface="Lato" panose="020F0502020204030203" pitchFamily="34" charset="0"/>
              </a:rPr>
              <a:t>Nếu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,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sẽ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gì</a:t>
            </a:r>
            <a:r>
              <a:rPr lang="en-US" sz="2000" b="1" dirty="0" smtClean="0">
                <a:latin typeface="Lato" panose="020F0502020204030203" pitchFamily="34" charset="0"/>
              </a:rPr>
              <a:t>?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03174" y="1582875"/>
            <a:ext cx="6695559" cy="4907540"/>
            <a:chOff x="2403174" y="1582875"/>
            <a:chExt cx="6695559" cy="490754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174" y="1582875"/>
              <a:ext cx="6695559" cy="4907540"/>
            </a:xfrm>
            <a:prstGeom prst="rect">
              <a:avLst/>
            </a:prstGeom>
          </p:spPr>
        </p:pic>
        <p:sp>
          <p:nvSpPr>
            <p:cNvPr id="12" name="Rounded Rectangular Callout 11"/>
            <p:cNvSpPr/>
            <p:nvPr/>
          </p:nvSpPr>
          <p:spPr>
            <a:xfrm>
              <a:off x="4182702" y="3503881"/>
              <a:ext cx="2444435" cy="470779"/>
            </a:xfrm>
            <a:prstGeom prst="wedgeRoundRectCallout">
              <a:avLst>
                <a:gd name="adj1" fmla="val -3136"/>
                <a:gd name="adj2" fmla="val 84657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Cháu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cảm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ơn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bác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ạ.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8" name="Rounded Rectangular Callout 7"/>
            <p:cNvSpPr/>
            <p:nvPr/>
          </p:nvSpPr>
          <p:spPr>
            <a:xfrm>
              <a:off x="5647951" y="2046083"/>
              <a:ext cx="1958371" cy="658222"/>
            </a:xfrm>
            <a:prstGeom prst="wedgeRoundRectCallout">
              <a:avLst>
                <a:gd name="adj1" fmla="val 22623"/>
                <a:gd name="adj2" fmla="val 76631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Bạn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ơi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,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phải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</a:p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xếp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hàng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chứ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!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30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1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90734" y="681449"/>
            <a:ext cx="7928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Quan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nói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về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ở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.</a:t>
            </a:r>
          </a:p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diễn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ra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ở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đâu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81" y="1386751"/>
            <a:ext cx="7161290" cy="515869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772666" y="1381225"/>
            <a:ext cx="6215119" cy="5164222"/>
            <a:chOff x="1969214" y="1392872"/>
            <a:chExt cx="6215119" cy="516422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214" y="1392872"/>
              <a:ext cx="6215119" cy="5164222"/>
            </a:xfrm>
            <a:prstGeom prst="rect">
              <a:avLst/>
            </a:prstGeom>
          </p:spPr>
        </p:pic>
        <p:sp>
          <p:nvSpPr>
            <p:cNvPr id="11" name="Rounded Rectangular Callout 10"/>
            <p:cNvSpPr/>
            <p:nvPr/>
          </p:nvSpPr>
          <p:spPr>
            <a:xfrm>
              <a:off x="2731367" y="1530226"/>
              <a:ext cx="2444435" cy="470779"/>
            </a:xfrm>
            <a:prstGeom prst="wedgeRoundRectCallout">
              <a:avLst>
                <a:gd name="adj1" fmla="val 41679"/>
                <a:gd name="adj2" fmla="val 82734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Cây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lớn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nhanh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 </a:t>
              </a:r>
              <a:r>
                <a:rPr lang="en-US" sz="2000" i="1" dirty="0" err="1" smtClean="0">
                  <a:solidFill>
                    <a:schemeClr val="tx1"/>
                  </a:solidFill>
                  <a:latin typeface="Lato" panose="020F0502020204030203" pitchFamily="34" charset="0"/>
                </a:rPr>
                <a:t>quá</a:t>
              </a:r>
              <a:r>
                <a:rPr lang="en-US" sz="2000" i="1" dirty="0" smtClean="0">
                  <a:solidFill>
                    <a:schemeClr val="tx1"/>
                  </a:solidFill>
                  <a:latin typeface="Lato" panose="020F0502020204030203" pitchFamily="34" charset="0"/>
                </a:rPr>
                <a:t>.</a:t>
              </a:r>
              <a:endParaRPr lang="en-US" sz="2000" i="1" dirty="0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80" y="1389335"/>
            <a:ext cx="5717890" cy="51698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76" y="1394861"/>
            <a:ext cx="9397498" cy="51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EBD77-A4C7-4AD0-9B2F-67B709B32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23" y="1241971"/>
            <a:ext cx="9237631" cy="53092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2157186" y="735770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muốn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tham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gia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nào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ở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trường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nhất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Vì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sao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2" y="748508"/>
            <a:ext cx="5820589" cy="4683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818" y="2827616"/>
            <a:ext cx="6971168" cy="37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314</Words>
  <Application>Microsoft Office PowerPoint</Application>
  <PresentationFormat>Widescreen</PresentationFormat>
  <Paragraphs>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 Light</vt:lpstr>
      <vt:lpstr>Quicksand Medium</vt:lpstr>
      <vt:lpstr>Calibri</vt:lpstr>
      <vt:lpstr>Arial</vt:lpstr>
      <vt:lpstr>iCiel Panton Black</vt:lpstr>
      <vt:lpstr>Lato</vt:lpstr>
      <vt:lpstr>Office Theme</vt:lpstr>
      <vt:lpstr>CHỦ ĐỀ 2: Trường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ADMIN</cp:lastModifiedBy>
  <cp:revision>50</cp:revision>
  <dcterms:created xsi:type="dcterms:W3CDTF">2020-05-07T04:14:13Z</dcterms:created>
  <dcterms:modified xsi:type="dcterms:W3CDTF">2020-08-26T03:21:31Z</dcterms:modified>
</cp:coreProperties>
</file>