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86" r:id="rId3"/>
    <p:sldId id="271" r:id="rId4"/>
    <p:sldId id="287" r:id="rId5"/>
    <p:sldId id="272" r:id="rId6"/>
    <p:sldId id="298" r:id="rId7"/>
    <p:sldId id="299" r:id="rId8"/>
    <p:sldId id="301" r:id="rId9"/>
    <p:sldId id="302" r:id="rId10"/>
    <p:sldId id="303" r:id="rId11"/>
    <p:sldId id="304" r:id="rId12"/>
    <p:sldId id="305" r:id="rId13"/>
    <p:sldId id="30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B8A"/>
    <a:srgbClr val="F4A768"/>
    <a:srgbClr val="5CA5C3"/>
    <a:srgbClr val="ED1C24"/>
    <a:srgbClr val="FFC00F"/>
    <a:srgbClr val="97AAB5"/>
    <a:srgbClr val="00B9F1"/>
    <a:srgbClr val="FCDBB2"/>
    <a:srgbClr val="F7A645"/>
    <a:srgbClr val="B7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82698" autoAdjust="0"/>
  </p:normalViewPr>
  <p:slideViewPr>
    <p:cSldViewPr snapToGrid="0">
      <p:cViewPr varScale="1">
        <p:scale>
          <a:sx n="91" d="100"/>
          <a:sy n="91" d="100"/>
        </p:scale>
        <p:origin x="37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92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87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89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" y="21588"/>
            <a:ext cx="9118809" cy="681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F6C2C1-5DBB-486A-A65F-E42DF5F82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3998" cy="683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8689" y="347611"/>
            <a:ext cx="70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smtClean="0">
                <a:latin typeface="Arial" panose="020B0604020202020204" pitchFamily="34" charset="0"/>
                <a:cs typeface="Arial" panose="020B0604020202020204" pitchFamily="34" charset="0"/>
              </a:rPr>
              <a:t>Trình bày sản phẩm sưu tầm, tranh vẽ về chủ đề:</a:t>
            </a:r>
            <a:endParaRPr lang="en-US" sz="2400" b="1" spc="-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689" y="830296"/>
            <a:ext cx="6912746" cy="93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Sắp xếp sản phẩm đã có vào nhóm phù hợp.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So sánh bầu trời ban ngày và ban đêm.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41390" y="2081046"/>
            <a:ext cx="3595202" cy="3884886"/>
            <a:chOff x="841390" y="2039006"/>
            <a:chExt cx="3595202" cy="3884886"/>
          </a:xfrm>
        </p:grpSpPr>
        <p:sp>
          <p:nvSpPr>
            <p:cNvPr id="3" name="Rectangle 2"/>
            <p:cNvSpPr/>
            <p:nvPr/>
          </p:nvSpPr>
          <p:spPr>
            <a:xfrm>
              <a:off x="841390" y="2039006"/>
              <a:ext cx="3595202" cy="3121573"/>
            </a:xfrm>
            <a:prstGeom prst="rect">
              <a:avLst/>
            </a:prstGeom>
            <a:solidFill>
              <a:srgbClr val="B7E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948689" y="2125484"/>
              <a:ext cx="3375915" cy="3798408"/>
              <a:chOff x="948689" y="2350932"/>
              <a:chExt cx="3375915" cy="3798408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8689" y="2350932"/>
                <a:ext cx="3375915" cy="2952587"/>
              </a:xfrm>
              <a:prstGeom prst="rect">
                <a:avLst/>
              </a:prstGeom>
            </p:spPr>
          </p:pic>
          <p:sp>
            <p:nvSpPr>
              <p:cNvPr id="10" name="Rounded Rectangle 9"/>
              <p:cNvSpPr/>
              <p:nvPr/>
            </p:nvSpPr>
            <p:spPr>
              <a:xfrm>
                <a:off x="948689" y="5554980"/>
                <a:ext cx="3350660" cy="594360"/>
              </a:xfrm>
              <a:prstGeom prst="roundRect">
                <a:avLst>
                  <a:gd name="adj" fmla="val 45513"/>
                </a:avLst>
              </a:prstGeom>
              <a:solidFill>
                <a:srgbClr val="00B9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smtClean="0">
                    <a:latin typeface="Arial" panose="020B0604020202020204" pitchFamily="34" charset="0"/>
                    <a:cs typeface="Arial" panose="020B0604020202020204" pitchFamily="34" charset="0"/>
                  </a:rPr>
                  <a:t>Bầu trời ban ngày</a:t>
                </a:r>
                <a:endParaRPr lang="en-US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4687611" y="2081046"/>
            <a:ext cx="3595202" cy="3862026"/>
            <a:chOff x="4687611" y="2039006"/>
            <a:chExt cx="3595202" cy="3862026"/>
          </a:xfrm>
        </p:grpSpPr>
        <p:sp>
          <p:nvSpPr>
            <p:cNvPr id="13" name="Rectangle 12"/>
            <p:cNvSpPr/>
            <p:nvPr/>
          </p:nvSpPr>
          <p:spPr>
            <a:xfrm>
              <a:off x="4687611" y="2039006"/>
              <a:ext cx="3595202" cy="3121573"/>
            </a:xfrm>
            <a:prstGeom prst="rect">
              <a:avLst/>
            </a:prstGeom>
            <a:solidFill>
              <a:srgbClr val="F6BB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4796725" y="2125484"/>
              <a:ext cx="3376974" cy="3775548"/>
              <a:chOff x="4817745" y="2350932"/>
              <a:chExt cx="3376974" cy="3775548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17745" y="2350932"/>
                <a:ext cx="3376974" cy="2953512"/>
              </a:xfrm>
              <a:prstGeom prst="rect">
                <a:avLst/>
              </a:prstGeom>
            </p:spPr>
          </p:pic>
          <p:sp>
            <p:nvSpPr>
              <p:cNvPr id="16" name="Rounded Rectangle 15"/>
              <p:cNvSpPr/>
              <p:nvPr/>
            </p:nvSpPr>
            <p:spPr>
              <a:xfrm>
                <a:off x="4817745" y="5532120"/>
                <a:ext cx="3350660" cy="594360"/>
              </a:xfrm>
              <a:prstGeom prst="roundRect">
                <a:avLst>
                  <a:gd name="adj" fmla="val 45513"/>
                </a:avLst>
              </a:prstGeom>
              <a:solidFill>
                <a:srgbClr val="F7A6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smtClean="0">
                    <a:latin typeface="Arial" panose="020B0604020202020204" pitchFamily="34" charset="0"/>
                    <a:cs typeface="Arial" panose="020B0604020202020204" pitchFamily="34" charset="0"/>
                  </a:rPr>
                  <a:t>Bầu trời ban đêm</a:t>
                </a:r>
                <a:endParaRPr lang="en-US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56565" y="322918"/>
            <a:ext cx="74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Chọn ô chữ phù hợp với hình ảnh.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429000" y="2251710"/>
            <a:ext cx="1097280" cy="1097280"/>
            <a:chOff x="3429000" y="2251710"/>
            <a:chExt cx="1097280" cy="1097280"/>
          </a:xfrm>
          <a:solidFill>
            <a:srgbClr val="FFC00F"/>
          </a:solidFill>
        </p:grpSpPr>
        <p:sp>
          <p:nvSpPr>
            <p:cNvPr id="2" name="Oval 1"/>
            <p:cNvSpPr/>
            <p:nvPr/>
          </p:nvSpPr>
          <p:spPr>
            <a:xfrm>
              <a:off x="3429000" y="2251710"/>
              <a:ext cx="1097280" cy="1097280"/>
            </a:xfrm>
            <a:prstGeom prst="ellipse">
              <a:avLst/>
            </a:prstGeom>
            <a:solidFill>
              <a:srgbClr val="FFC00F"/>
            </a:solidFill>
            <a:ln>
              <a:solidFill>
                <a:srgbClr val="FFC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20440" y="2615237"/>
              <a:ext cx="9829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Nắng</a:t>
              </a:r>
              <a:endPara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17720" y="2251710"/>
            <a:ext cx="1097280" cy="1097280"/>
            <a:chOff x="4617720" y="2251710"/>
            <a:chExt cx="1097280" cy="1097280"/>
          </a:xfrm>
          <a:solidFill>
            <a:srgbClr val="97AAB5"/>
          </a:solidFill>
        </p:grpSpPr>
        <p:sp>
          <p:nvSpPr>
            <p:cNvPr id="22" name="Oval 21"/>
            <p:cNvSpPr/>
            <p:nvPr/>
          </p:nvSpPr>
          <p:spPr>
            <a:xfrm>
              <a:off x="4617720" y="2251710"/>
              <a:ext cx="1097280" cy="1097280"/>
            </a:xfrm>
            <a:prstGeom prst="ellipse">
              <a:avLst/>
            </a:prstGeom>
            <a:grpFill/>
            <a:ln>
              <a:solidFill>
                <a:srgbClr val="A5A5A5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74870" y="2583179"/>
              <a:ext cx="9829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/>
                <a:t>Mưa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429000" y="3554730"/>
            <a:ext cx="1097280" cy="1097280"/>
            <a:chOff x="3429000" y="3554730"/>
            <a:chExt cx="1097280" cy="1097280"/>
          </a:xfrm>
        </p:grpSpPr>
        <p:sp>
          <p:nvSpPr>
            <p:cNvPr id="23" name="Oval 22"/>
            <p:cNvSpPr/>
            <p:nvPr/>
          </p:nvSpPr>
          <p:spPr>
            <a:xfrm>
              <a:off x="3429000" y="3554730"/>
              <a:ext cx="1097280" cy="1097280"/>
            </a:xfrm>
            <a:prstGeom prst="ellipse">
              <a:avLst/>
            </a:prstGeom>
            <a:solidFill>
              <a:srgbClr val="ED1C24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20440" y="3872537"/>
              <a:ext cx="9829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/>
                <a:t>Nóng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617720" y="3554730"/>
            <a:ext cx="1097280" cy="1097280"/>
            <a:chOff x="4617720" y="3554730"/>
            <a:chExt cx="1097280" cy="1097280"/>
          </a:xfrm>
        </p:grpSpPr>
        <p:sp>
          <p:nvSpPr>
            <p:cNvPr id="24" name="Oval 23"/>
            <p:cNvSpPr/>
            <p:nvPr/>
          </p:nvSpPr>
          <p:spPr>
            <a:xfrm>
              <a:off x="4617720" y="3554730"/>
              <a:ext cx="1097280" cy="1097280"/>
            </a:xfrm>
            <a:prstGeom prst="ellipse">
              <a:avLst/>
            </a:prstGeom>
            <a:solidFill>
              <a:srgbClr val="5CA5C3"/>
            </a:solidFill>
            <a:ln>
              <a:solidFill>
                <a:srgbClr val="5BA5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74870" y="3886199"/>
              <a:ext cx="9829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/>
                <a:t>Lạnh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2230" y="420558"/>
            <a:ext cx="3386770" cy="2765107"/>
            <a:chOff x="42230" y="420558"/>
            <a:chExt cx="3386770" cy="276510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0" y="420558"/>
              <a:ext cx="3386770" cy="2765107"/>
            </a:xfrm>
            <a:prstGeom prst="rect">
              <a:avLst/>
            </a:prstGeom>
          </p:spPr>
        </p:pic>
        <p:sp>
          <p:nvSpPr>
            <p:cNvPr id="34" name="Oval 33"/>
            <p:cNvSpPr/>
            <p:nvPr/>
          </p:nvSpPr>
          <p:spPr>
            <a:xfrm>
              <a:off x="2731770" y="2368243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86727" y="3995413"/>
            <a:ext cx="2885123" cy="2440612"/>
            <a:chOff x="486727" y="3995413"/>
            <a:chExt cx="2885123" cy="244061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727" y="3995413"/>
              <a:ext cx="2885123" cy="1994197"/>
            </a:xfrm>
            <a:prstGeom prst="rect">
              <a:avLst/>
            </a:prstGeom>
          </p:spPr>
        </p:pic>
        <p:sp>
          <p:nvSpPr>
            <p:cNvPr id="35" name="Oval 34"/>
            <p:cNvSpPr/>
            <p:nvPr/>
          </p:nvSpPr>
          <p:spPr>
            <a:xfrm>
              <a:off x="2731770" y="6024545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03584" y="687337"/>
            <a:ext cx="2343150" cy="2326729"/>
            <a:chOff x="6303584" y="687337"/>
            <a:chExt cx="2343150" cy="2326729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3584" y="687337"/>
              <a:ext cx="2059343" cy="2326729"/>
            </a:xfrm>
            <a:prstGeom prst="rect">
              <a:avLst/>
            </a:prstGeom>
          </p:spPr>
        </p:pic>
        <p:sp>
          <p:nvSpPr>
            <p:cNvPr id="36" name="Oval 35"/>
            <p:cNvSpPr/>
            <p:nvPr/>
          </p:nvSpPr>
          <p:spPr>
            <a:xfrm>
              <a:off x="8235254" y="2366515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986547" y="3777597"/>
            <a:ext cx="2364950" cy="2429828"/>
            <a:chOff x="6169427" y="3437096"/>
            <a:chExt cx="2364950" cy="2429828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9427" y="3437096"/>
              <a:ext cx="2136350" cy="2429828"/>
            </a:xfrm>
            <a:prstGeom prst="rect">
              <a:avLst/>
            </a:prstGeom>
          </p:spPr>
        </p:pic>
        <p:sp>
          <p:nvSpPr>
            <p:cNvPr id="37" name="Oval 36"/>
            <p:cNvSpPr/>
            <p:nvPr/>
          </p:nvSpPr>
          <p:spPr>
            <a:xfrm>
              <a:off x="8122897" y="5384788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769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33333E-6 L -0.1618 -0.1634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90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4479 -0.23658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0" y="-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-0.0165 0.3840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06979 0.2217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1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23779" y="341625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A40B5C-625C-420A-BE54-2E204385C500}"/>
              </a:ext>
            </a:extLst>
          </p:cNvPr>
          <p:cNvSpPr txBox="1"/>
          <p:nvPr/>
        </p:nvSpPr>
        <p:spPr>
          <a:xfrm>
            <a:off x="923779" y="777746"/>
            <a:ext cx="7684193" cy="93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Quan sát tình huống và nói hiện tượng thời tiết nào sắp xảy ra?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3" y="1793112"/>
            <a:ext cx="6844304" cy="4433031"/>
          </a:xfrm>
          <a:prstGeom prst="roundRect">
            <a:avLst>
              <a:gd name="adj" fmla="val 4102"/>
            </a:avLst>
          </a:prstGeom>
        </p:spPr>
      </p:pic>
      <p:sp>
        <p:nvSpPr>
          <p:cNvPr id="6" name="Oval 5"/>
          <p:cNvSpPr/>
          <p:nvPr/>
        </p:nvSpPr>
        <p:spPr>
          <a:xfrm>
            <a:off x="7815477" y="5692557"/>
            <a:ext cx="548640" cy="548640"/>
          </a:xfrm>
          <a:prstGeom prst="ellipse">
            <a:avLst/>
          </a:prstGeom>
          <a:solidFill>
            <a:srgbClr val="ED028C"/>
          </a:solidFill>
          <a:ln>
            <a:solidFill>
              <a:srgbClr val="ED0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3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A40B5C-625C-420A-BE54-2E204385C500}"/>
              </a:ext>
            </a:extLst>
          </p:cNvPr>
          <p:cNvSpPr txBox="1"/>
          <p:nvPr/>
        </p:nvSpPr>
        <p:spPr>
          <a:xfrm>
            <a:off x="923779" y="776246"/>
            <a:ext cx="5408441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Bạn chọn phương án nào sau đây?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779" y="320605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Xử lí tình huống: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1347" y="1844203"/>
            <a:ext cx="3985579" cy="4081784"/>
            <a:chOff x="452671" y="1802163"/>
            <a:chExt cx="3985579" cy="408178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71" y="1802163"/>
              <a:ext cx="3985579" cy="3447127"/>
            </a:xfrm>
            <a:prstGeom prst="roundRect">
              <a:avLst>
                <a:gd name="adj" fmla="val 3281"/>
              </a:avLst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2216860" y="5426747"/>
              <a:ext cx="457200" cy="45720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088381" y="1844203"/>
            <a:ext cx="3247242" cy="4081784"/>
            <a:chOff x="4993788" y="1802163"/>
            <a:chExt cx="3247242" cy="408178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788" y="1802163"/>
              <a:ext cx="3247242" cy="3447127"/>
            </a:xfrm>
            <a:prstGeom prst="roundRect">
              <a:avLst>
                <a:gd name="adj" fmla="val 3073"/>
              </a:avLst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6185995" y="1942906"/>
              <a:ext cx="2055035" cy="1172195"/>
              <a:chOff x="6258649" y="2363320"/>
              <a:chExt cx="2055035" cy="1172195"/>
            </a:xfrm>
          </p:grpSpPr>
          <p:sp>
            <p:nvSpPr>
              <p:cNvPr id="13" name="Speech Bubble: Rectangle with Corners Rounded 17">
                <a:extLst>
                  <a:ext uri="{FF2B5EF4-FFF2-40B4-BE49-F238E27FC236}">
                    <a16:creationId xmlns:a16="http://schemas.microsoft.com/office/drawing/2014/main" id="{F1B97E3D-B503-4635-AE5A-B1C5B4497FFB}"/>
                  </a:ext>
                </a:extLst>
              </p:cNvPr>
              <p:cNvSpPr/>
              <p:nvPr/>
            </p:nvSpPr>
            <p:spPr>
              <a:xfrm>
                <a:off x="6261491" y="2363320"/>
                <a:ext cx="1979539" cy="1172195"/>
              </a:xfrm>
              <a:custGeom>
                <a:avLst/>
                <a:gdLst>
                  <a:gd name="connsiteX0" fmla="*/ 0 w 2041592"/>
                  <a:gd name="connsiteY0" fmla="*/ 147427 h 884546"/>
                  <a:gd name="connsiteX1" fmla="*/ 147427 w 2041592"/>
                  <a:gd name="connsiteY1" fmla="*/ 0 h 884546"/>
                  <a:gd name="connsiteX2" fmla="*/ 340265 w 2041592"/>
                  <a:gd name="connsiteY2" fmla="*/ 0 h 884546"/>
                  <a:gd name="connsiteX3" fmla="*/ 340265 w 2041592"/>
                  <a:gd name="connsiteY3" fmla="*/ 0 h 884546"/>
                  <a:gd name="connsiteX4" fmla="*/ 850663 w 2041592"/>
                  <a:gd name="connsiteY4" fmla="*/ 0 h 884546"/>
                  <a:gd name="connsiteX5" fmla="*/ 1894165 w 2041592"/>
                  <a:gd name="connsiteY5" fmla="*/ 0 h 884546"/>
                  <a:gd name="connsiteX6" fmla="*/ 2041592 w 2041592"/>
                  <a:gd name="connsiteY6" fmla="*/ 147427 h 884546"/>
                  <a:gd name="connsiteX7" fmla="*/ 2041592 w 2041592"/>
                  <a:gd name="connsiteY7" fmla="*/ 515985 h 884546"/>
                  <a:gd name="connsiteX8" fmla="*/ 2041592 w 2041592"/>
                  <a:gd name="connsiteY8" fmla="*/ 515985 h 884546"/>
                  <a:gd name="connsiteX9" fmla="*/ 2041592 w 2041592"/>
                  <a:gd name="connsiteY9" fmla="*/ 737122 h 884546"/>
                  <a:gd name="connsiteX10" fmla="*/ 2041592 w 2041592"/>
                  <a:gd name="connsiteY10" fmla="*/ 737119 h 884546"/>
                  <a:gd name="connsiteX11" fmla="*/ 1894165 w 2041592"/>
                  <a:gd name="connsiteY11" fmla="*/ 884546 h 884546"/>
                  <a:gd name="connsiteX12" fmla="*/ 850663 w 2041592"/>
                  <a:gd name="connsiteY12" fmla="*/ 884546 h 884546"/>
                  <a:gd name="connsiteX13" fmla="*/ 373795 w 2041592"/>
                  <a:gd name="connsiteY13" fmla="*/ 1346093 h 884546"/>
                  <a:gd name="connsiteX14" fmla="*/ 340265 w 2041592"/>
                  <a:gd name="connsiteY14" fmla="*/ 884546 h 884546"/>
                  <a:gd name="connsiteX15" fmla="*/ 147427 w 2041592"/>
                  <a:gd name="connsiteY15" fmla="*/ 884546 h 884546"/>
                  <a:gd name="connsiteX16" fmla="*/ 0 w 2041592"/>
                  <a:gd name="connsiteY16" fmla="*/ 737119 h 884546"/>
                  <a:gd name="connsiteX17" fmla="*/ 0 w 2041592"/>
                  <a:gd name="connsiteY17" fmla="*/ 737122 h 884546"/>
                  <a:gd name="connsiteX18" fmla="*/ 0 w 2041592"/>
                  <a:gd name="connsiteY18" fmla="*/ 515985 h 884546"/>
                  <a:gd name="connsiteX19" fmla="*/ 0 w 2041592"/>
                  <a:gd name="connsiteY19" fmla="*/ 515985 h 884546"/>
                  <a:gd name="connsiteX20" fmla="*/ 0 w 2041592"/>
                  <a:gd name="connsiteY20" fmla="*/ 147427 h 884546"/>
                  <a:gd name="connsiteX0" fmla="*/ 0 w 2041592"/>
                  <a:gd name="connsiteY0" fmla="*/ 147427 h 1346093"/>
                  <a:gd name="connsiteX1" fmla="*/ 147427 w 2041592"/>
                  <a:gd name="connsiteY1" fmla="*/ 0 h 1346093"/>
                  <a:gd name="connsiteX2" fmla="*/ 340265 w 2041592"/>
                  <a:gd name="connsiteY2" fmla="*/ 0 h 1346093"/>
                  <a:gd name="connsiteX3" fmla="*/ 340265 w 2041592"/>
                  <a:gd name="connsiteY3" fmla="*/ 0 h 1346093"/>
                  <a:gd name="connsiteX4" fmla="*/ 850663 w 2041592"/>
                  <a:gd name="connsiteY4" fmla="*/ 0 h 1346093"/>
                  <a:gd name="connsiteX5" fmla="*/ 1894165 w 2041592"/>
                  <a:gd name="connsiteY5" fmla="*/ 0 h 1346093"/>
                  <a:gd name="connsiteX6" fmla="*/ 2041592 w 2041592"/>
                  <a:gd name="connsiteY6" fmla="*/ 147427 h 1346093"/>
                  <a:gd name="connsiteX7" fmla="*/ 2041592 w 2041592"/>
                  <a:gd name="connsiteY7" fmla="*/ 515985 h 1346093"/>
                  <a:gd name="connsiteX8" fmla="*/ 2041592 w 2041592"/>
                  <a:gd name="connsiteY8" fmla="*/ 515985 h 1346093"/>
                  <a:gd name="connsiteX9" fmla="*/ 2041592 w 2041592"/>
                  <a:gd name="connsiteY9" fmla="*/ 737122 h 1346093"/>
                  <a:gd name="connsiteX10" fmla="*/ 2041592 w 2041592"/>
                  <a:gd name="connsiteY10" fmla="*/ 737119 h 1346093"/>
                  <a:gd name="connsiteX11" fmla="*/ 1894165 w 2041592"/>
                  <a:gd name="connsiteY11" fmla="*/ 884546 h 1346093"/>
                  <a:gd name="connsiteX12" fmla="*/ 508917 w 2041592"/>
                  <a:gd name="connsiteY12" fmla="*/ 884546 h 1346093"/>
                  <a:gd name="connsiteX13" fmla="*/ 373795 w 2041592"/>
                  <a:gd name="connsiteY13" fmla="*/ 1346093 h 1346093"/>
                  <a:gd name="connsiteX14" fmla="*/ 340265 w 2041592"/>
                  <a:gd name="connsiteY14" fmla="*/ 884546 h 1346093"/>
                  <a:gd name="connsiteX15" fmla="*/ 147427 w 2041592"/>
                  <a:gd name="connsiteY15" fmla="*/ 884546 h 1346093"/>
                  <a:gd name="connsiteX16" fmla="*/ 0 w 2041592"/>
                  <a:gd name="connsiteY16" fmla="*/ 737119 h 1346093"/>
                  <a:gd name="connsiteX17" fmla="*/ 0 w 2041592"/>
                  <a:gd name="connsiteY17" fmla="*/ 737122 h 1346093"/>
                  <a:gd name="connsiteX18" fmla="*/ 0 w 2041592"/>
                  <a:gd name="connsiteY18" fmla="*/ 515985 h 1346093"/>
                  <a:gd name="connsiteX19" fmla="*/ 0 w 2041592"/>
                  <a:gd name="connsiteY19" fmla="*/ 515985 h 1346093"/>
                  <a:gd name="connsiteX20" fmla="*/ 0 w 2041592"/>
                  <a:gd name="connsiteY20" fmla="*/ 147427 h 1346093"/>
                  <a:gd name="connsiteX0" fmla="*/ 0 w 2041592"/>
                  <a:gd name="connsiteY0" fmla="*/ 147427 h 1356978"/>
                  <a:gd name="connsiteX1" fmla="*/ 147427 w 2041592"/>
                  <a:gd name="connsiteY1" fmla="*/ 0 h 1356978"/>
                  <a:gd name="connsiteX2" fmla="*/ 340265 w 2041592"/>
                  <a:gd name="connsiteY2" fmla="*/ 0 h 1356978"/>
                  <a:gd name="connsiteX3" fmla="*/ 340265 w 2041592"/>
                  <a:gd name="connsiteY3" fmla="*/ 0 h 1356978"/>
                  <a:gd name="connsiteX4" fmla="*/ 850663 w 2041592"/>
                  <a:gd name="connsiteY4" fmla="*/ 0 h 1356978"/>
                  <a:gd name="connsiteX5" fmla="*/ 1894165 w 2041592"/>
                  <a:gd name="connsiteY5" fmla="*/ 0 h 1356978"/>
                  <a:gd name="connsiteX6" fmla="*/ 2041592 w 2041592"/>
                  <a:gd name="connsiteY6" fmla="*/ 147427 h 1356978"/>
                  <a:gd name="connsiteX7" fmla="*/ 2041592 w 2041592"/>
                  <a:gd name="connsiteY7" fmla="*/ 515985 h 1356978"/>
                  <a:gd name="connsiteX8" fmla="*/ 2041592 w 2041592"/>
                  <a:gd name="connsiteY8" fmla="*/ 515985 h 1356978"/>
                  <a:gd name="connsiteX9" fmla="*/ 2041592 w 2041592"/>
                  <a:gd name="connsiteY9" fmla="*/ 737122 h 1356978"/>
                  <a:gd name="connsiteX10" fmla="*/ 2041592 w 2041592"/>
                  <a:gd name="connsiteY10" fmla="*/ 737119 h 1356978"/>
                  <a:gd name="connsiteX11" fmla="*/ 1894165 w 2041592"/>
                  <a:gd name="connsiteY11" fmla="*/ 884546 h 1356978"/>
                  <a:gd name="connsiteX12" fmla="*/ 508917 w 2041592"/>
                  <a:gd name="connsiteY12" fmla="*/ 884546 h 1356978"/>
                  <a:gd name="connsiteX13" fmla="*/ 939852 w 2041592"/>
                  <a:gd name="connsiteY13" fmla="*/ 1356978 h 1356978"/>
                  <a:gd name="connsiteX14" fmla="*/ 340265 w 2041592"/>
                  <a:gd name="connsiteY14" fmla="*/ 884546 h 1356978"/>
                  <a:gd name="connsiteX15" fmla="*/ 147427 w 2041592"/>
                  <a:gd name="connsiteY15" fmla="*/ 884546 h 1356978"/>
                  <a:gd name="connsiteX16" fmla="*/ 0 w 2041592"/>
                  <a:gd name="connsiteY16" fmla="*/ 737119 h 1356978"/>
                  <a:gd name="connsiteX17" fmla="*/ 0 w 2041592"/>
                  <a:gd name="connsiteY17" fmla="*/ 737122 h 1356978"/>
                  <a:gd name="connsiteX18" fmla="*/ 0 w 2041592"/>
                  <a:gd name="connsiteY18" fmla="*/ 515985 h 1356978"/>
                  <a:gd name="connsiteX19" fmla="*/ 0 w 2041592"/>
                  <a:gd name="connsiteY19" fmla="*/ 515985 h 1356978"/>
                  <a:gd name="connsiteX20" fmla="*/ 0 w 2041592"/>
                  <a:gd name="connsiteY20" fmla="*/ 147427 h 1356978"/>
                  <a:gd name="connsiteX0" fmla="*/ 0 w 2041592"/>
                  <a:gd name="connsiteY0" fmla="*/ 147427 h 1171921"/>
                  <a:gd name="connsiteX1" fmla="*/ 147427 w 2041592"/>
                  <a:gd name="connsiteY1" fmla="*/ 0 h 1171921"/>
                  <a:gd name="connsiteX2" fmla="*/ 340265 w 2041592"/>
                  <a:gd name="connsiteY2" fmla="*/ 0 h 1171921"/>
                  <a:gd name="connsiteX3" fmla="*/ 340265 w 2041592"/>
                  <a:gd name="connsiteY3" fmla="*/ 0 h 1171921"/>
                  <a:gd name="connsiteX4" fmla="*/ 850663 w 2041592"/>
                  <a:gd name="connsiteY4" fmla="*/ 0 h 1171921"/>
                  <a:gd name="connsiteX5" fmla="*/ 1894165 w 2041592"/>
                  <a:gd name="connsiteY5" fmla="*/ 0 h 1171921"/>
                  <a:gd name="connsiteX6" fmla="*/ 2041592 w 2041592"/>
                  <a:gd name="connsiteY6" fmla="*/ 147427 h 1171921"/>
                  <a:gd name="connsiteX7" fmla="*/ 2041592 w 2041592"/>
                  <a:gd name="connsiteY7" fmla="*/ 515985 h 1171921"/>
                  <a:gd name="connsiteX8" fmla="*/ 2041592 w 2041592"/>
                  <a:gd name="connsiteY8" fmla="*/ 515985 h 1171921"/>
                  <a:gd name="connsiteX9" fmla="*/ 2041592 w 2041592"/>
                  <a:gd name="connsiteY9" fmla="*/ 737122 h 1171921"/>
                  <a:gd name="connsiteX10" fmla="*/ 2041592 w 2041592"/>
                  <a:gd name="connsiteY10" fmla="*/ 737119 h 1171921"/>
                  <a:gd name="connsiteX11" fmla="*/ 1894165 w 2041592"/>
                  <a:gd name="connsiteY11" fmla="*/ 884546 h 1171921"/>
                  <a:gd name="connsiteX12" fmla="*/ 508917 w 2041592"/>
                  <a:gd name="connsiteY12" fmla="*/ 884546 h 1171921"/>
                  <a:gd name="connsiteX13" fmla="*/ 700366 w 2041592"/>
                  <a:gd name="connsiteY13" fmla="*/ 1171921 h 1171921"/>
                  <a:gd name="connsiteX14" fmla="*/ 340265 w 2041592"/>
                  <a:gd name="connsiteY14" fmla="*/ 884546 h 1171921"/>
                  <a:gd name="connsiteX15" fmla="*/ 147427 w 2041592"/>
                  <a:gd name="connsiteY15" fmla="*/ 884546 h 1171921"/>
                  <a:gd name="connsiteX16" fmla="*/ 0 w 2041592"/>
                  <a:gd name="connsiteY16" fmla="*/ 737119 h 1171921"/>
                  <a:gd name="connsiteX17" fmla="*/ 0 w 2041592"/>
                  <a:gd name="connsiteY17" fmla="*/ 737122 h 1171921"/>
                  <a:gd name="connsiteX18" fmla="*/ 0 w 2041592"/>
                  <a:gd name="connsiteY18" fmla="*/ 515985 h 1171921"/>
                  <a:gd name="connsiteX19" fmla="*/ 0 w 2041592"/>
                  <a:gd name="connsiteY19" fmla="*/ 515985 h 1171921"/>
                  <a:gd name="connsiteX20" fmla="*/ 0 w 2041592"/>
                  <a:gd name="connsiteY20" fmla="*/ 147427 h 1171921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508917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340265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974065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340265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974065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663021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139265"/>
                  <a:gd name="connsiteX1" fmla="*/ 147427 w 2041592"/>
                  <a:gd name="connsiteY1" fmla="*/ 0 h 1139265"/>
                  <a:gd name="connsiteX2" fmla="*/ 340265 w 2041592"/>
                  <a:gd name="connsiteY2" fmla="*/ 0 h 1139265"/>
                  <a:gd name="connsiteX3" fmla="*/ 340265 w 2041592"/>
                  <a:gd name="connsiteY3" fmla="*/ 0 h 1139265"/>
                  <a:gd name="connsiteX4" fmla="*/ 850663 w 2041592"/>
                  <a:gd name="connsiteY4" fmla="*/ 0 h 1139265"/>
                  <a:gd name="connsiteX5" fmla="*/ 1894165 w 2041592"/>
                  <a:gd name="connsiteY5" fmla="*/ 0 h 1139265"/>
                  <a:gd name="connsiteX6" fmla="*/ 2041592 w 2041592"/>
                  <a:gd name="connsiteY6" fmla="*/ 147427 h 1139265"/>
                  <a:gd name="connsiteX7" fmla="*/ 2041592 w 2041592"/>
                  <a:gd name="connsiteY7" fmla="*/ 515985 h 1139265"/>
                  <a:gd name="connsiteX8" fmla="*/ 2041592 w 2041592"/>
                  <a:gd name="connsiteY8" fmla="*/ 515985 h 1139265"/>
                  <a:gd name="connsiteX9" fmla="*/ 2041592 w 2041592"/>
                  <a:gd name="connsiteY9" fmla="*/ 737122 h 1139265"/>
                  <a:gd name="connsiteX10" fmla="*/ 2041592 w 2041592"/>
                  <a:gd name="connsiteY10" fmla="*/ 737119 h 1139265"/>
                  <a:gd name="connsiteX11" fmla="*/ 1894165 w 2041592"/>
                  <a:gd name="connsiteY11" fmla="*/ 884546 h 1139265"/>
                  <a:gd name="connsiteX12" fmla="*/ 974065 w 2041592"/>
                  <a:gd name="connsiteY12" fmla="*/ 884546 h 1139265"/>
                  <a:gd name="connsiteX13" fmla="*/ 482031 w 2041592"/>
                  <a:gd name="connsiteY13" fmla="*/ 1139265 h 1139265"/>
                  <a:gd name="connsiteX14" fmla="*/ 663021 w 2041592"/>
                  <a:gd name="connsiteY14" fmla="*/ 884546 h 1139265"/>
                  <a:gd name="connsiteX15" fmla="*/ 147427 w 2041592"/>
                  <a:gd name="connsiteY15" fmla="*/ 884546 h 1139265"/>
                  <a:gd name="connsiteX16" fmla="*/ 0 w 2041592"/>
                  <a:gd name="connsiteY16" fmla="*/ 737119 h 1139265"/>
                  <a:gd name="connsiteX17" fmla="*/ 0 w 2041592"/>
                  <a:gd name="connsiteY17" fmla="*/ 737122 h 1139265"/>
                  <a:gd name="connsiteX18" fmla="*/ 0 w 2041592"/>
                  <a:gd name="connsiteY18" fmla="*/ 515985 h 1139265"/>
                  <a:gd name="connsiteX19" fmla="*/ 0 w 2041592"/>
                  <a:gd name="connsiteY19" fmla="*/ 515985 h 1139265"/>
                  <a:gd name="connsiteX20" fmla="*/ 0 w 2041592"/>
                  <a:gd name="connsiteY20" fmla="*/ 147427 h 1139265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974065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663021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846864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663021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846864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558267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689734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558267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68311"/>
                  <a:gd name="connsiteX1" fmla="*/ 147427 w 2041592"/>
                  <a:gd name="connsiteY1" fmla="*/ 0 h 1068311"/>
                  <a:gd name="connsiteX2" fmla="*/ 340265 w 2041592"/>
                  <a:gd name="connsiteY2" fmla="*/ 0 h 1068311"/>
                  <a:gd name="connsiteX3" fmla="*/ 340265 w 2041592"/>
                  <a:gd name="connsiteY3" fmla="*/ 0 h 1068311"/>
                  <a:gd name="connsiteX4" fmla="*/ 850663 w 2041592"/>
                  <a:gd name="connsiteY4" fmla="*/ 0 h 1068311"/>
                  <a:gd name="connsiteX5" fmla="*/ 1894165 w 2041592"/>
                  <a:gd name="connsiteY5" fmla="*/ 0 h 1068311"/>
                  <a:gd name="connsiteX6" fmla="*/ 2041592 w 2041592"/>
                  <a:gd name="connsiteY6" fmla="*/ 147427 h 1068311"/>
                  <a:gd name="connsiteX7" fmla="*/ 2041592 w 2041592"/>
                  <a:gd name="connsiteY7" fmla="*/ 515985 h 1068311"/>
                  <a:gd name="connsiteX8" fmla="*/ 2041592 w 2041592"/>
                  <a:gd name="connsiteY8" fmla="*/ 515985 h 1068311"/>
                  <a:gd name="connsiteX9" fmla="*/ 2041592 w 2041592"/>
                  <a:gd name="connsiteY9" fmla="*/ 737122 h 1068311"/>
                  <a:gd name="connsiteX10" fmla="*/ 2041592 w 2041592"/>
                  <a:gd name="connsiteY10" fmla="*/ 737119 h 1068311"/>
                  <a:gd name="connsiteX11" fmla="*/ 1894165 w 2041592"/>
                  <a:gd name="connsiteY11" fmla="*/ 884546 h 1068311"/>
                  <a:gd name="connsiteX12" fmla="*/ 689734 w 2041592"/>
                  <a:gd name="connsiteY12" fmla="*/ 884546 h 1068311"/>
                  <a:gd name="connsiteX13" fmla="*/ 463272 w 2041592"/>
                  <a:gd name="connsiteY13" fmla="*/ 1068311 h 1068311"/>
                  <a:gd name="connsiteX14" fmla="*/ 558267 w 2041592"/>
                  <a:gd name="connsiteY14" fmla="*/ 884546 h 1068311"/>
                  <a:gd name="connsiteX15" fmla="*/ 147427 w 2041592"/>
                  <a:gd name="connsiteY15" fmla="*/ 884546 h 1068311"/>
                  <a:gd name="connsiteX16" fmla="*/ 0 w 2041592"/>
                  <a:gd name="connsiteY16" fmla="*/ 737119 h 1068311"/>
                  <a:gd name="connsiteX17" fmla="*/ 0 w 2041592"/>
                  <a:gd name="connsiteY17" fmla="*/ 737122 h 1068311"/>
                  <a:gd name="connsiteX18" fmla="*/ 0 w 2041592"/>
                  <a:gd name="connsiteY18" fmla="*/ 515985 h 1068311"/>
                  <a:gd name="connsiteX19" fmla="*/ 0 w 2041592"/>
                  <a:gd name="connsiteY19" fmla="*/ 515985 h 1068311"/>
                  <a:gd name="connsiteX20" fmla="*/ 0 w 2041592"/>
                  <a:gd name="connsiteY20" fmla="*/ 147427 h 1068311"/>
                  <a:gd name="connsiteX0" fmla="*/ 0 w 2041592"/>
                  <a:gd name="connsiteY0" fmla="*/ 147427 h 1713650"/>
                  <a:gd name="connsiteX1" fmla="*/ 147427 w 2041592"/>
                  <a:gd name="connsiteY1" fmla="*/ 0 h 1713650"/>
                  <a:gd name="connsiteX2" fmla="*/ 340265 w 2041592"/>
                  <a:gd name="connsiteY2" fmla="*/ 0 h 1713650"/>
                  <a:gd name="connsiteX3" fmla="*/ 340265 w 2041592"/>
                  <a:gd name="connsiteY3" fmla="*/ 0 h 1713650"/>
                  <a:gd name="connsiteX4" fmla="*/ 850663 w 2041592"/>
                  <a:gd name="connsiteY4" fmla="*/ 0 h 1713650"/>
                  <a:gd name="connsiteX5" fmla="*/ 1894165 w 2041592"/>
                  <a:gd name="connsiteY5" fmla="*/ 0 h 1713650"/>
                  <a:gd name="connsiteX6" fmla="*/ 2041592 w 2041592"/>
                  <a:gd name="connsiteY6" fmla="*/ 147427 h 1713650"/>
                  <a:gd name="connsiteX7" fmla="*/ 2041592 w 2041592"/>
                  <a:gd name="connsiteY7" fmla="*/ 515985 h 1713650"/>
                  <a:gd name="connsiteX8" fmla="*/ 2041592 w 2041592"/>
                  <a:gd name="connsiteY8" fmla="*/ 515985 h 1713650"/>
                  <a:gd name="connsiteX9" fmla="*/ 2041592 w 2041592"/>
                  <a:gd name="connsiteY9" fmla="*/ 737122 h 1713650"/>
                  <a:gd name="connsiteX10" fmla="*/ 2041592 w 2041592"/>
                  <a:gd name="connsiteY10" fmla="*/ 737119 h 1713650"/>
                  <a:gd name="connsiteX11" fmla="*/ 1894165 w 2041592"/>
                  <a:gd name="connsiteY11" fmla="*/ 884546 h 1713650"/>
                  <a:gd name="connsiteX12" fmla="*/ 689734 w 2041592"/>
                  <a:gd name="connsiteY12" fmla="*/ 884546 h 1713650"/>
                  <a:gd name="connsiteX13" fmla="*/ 354873 w 2041592"/>
                  <a:gd name="connsiteY13" fmla="*/ 1713650 h 1713650"/>
                  <a:gd name="connsiteX14" fmla="*/ 558267 w 2041592"/>
                  <a:gd name="connsiteY14" fmla="*/ 884546 h 1713650"/>
                  <a:gd name="connsiteX15" fmla="*/ 147427 w 2041592"/>
                  <a:gd name="connsiteY15" fmla="*/ 884546 h 1713650"/>
                  <a:gd name="connsiteX16" fmla="*/ 0 w 2041592"/>
                  <a:gd name="connsiteY16" fmla="*/ 737119 h 1713650"/>
                  <a:gd name="connsiteX17" fmla="*/ 0 w 2041592"/>
                  <a:gd name="connsiteY17" fmla="*/ 737122 h 1713650"/>
                  <a:gd name="connsiteX18" fmla="*/ 0 w 2041592"/>
                  <a:gd name="connsiteY18" fmla="*/ 515985 h 1713650"/>
                  <a:gd name="connsiteX19" fmla="*/ 0 w 2041592"/>
                  <a:gd name="connsiteY19" fmla="*/ 515985 h 1713650"/>
                  <a:gd name="connsiteX20" fmla="*/ 0 w 2041592"/>
                  <a:gd name="connsiteY20" fmla="*/ 147427 h 1713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41592" h="1713650">
                    <a:moveTo>
                      <a:pt x="0" y="147427"/>
                    </a:moveTo>
                    <a:cubicBezTo>
                      <a:pt x="0" y="66005"/>
                      <a:pt x="66005" y="0"/>
                      <a:pt x="147427" y="0"/>
                    </a:cubicBezTo>
                    <a:lnTo>
                      <a:pt x="340265" y="0"/>
                    </a:lnTo>
                    <a:lnTo>
                      <a:pt x="340265" y="0"/>
                    </a:lnTo>
                    <a:lnTo>
                      <a:pt x="850663" y="0"/>
                    </a:lnTo>
                    <a:lnTo>
                      <a:pt x="1894165" y="0"/>
                    </a:lnTo>
                    <a:cubicBezTo>
                      <a:pt x="1975587" y="0"/>
                      <a:pt x="2041592" y="66005"/>
                      <a:pt x="2041592" y="147427"/>
                    </a:cubicBezTo>
                    <a:lnTo>
                      <a:pt x="2041592" y="515985"/>
                    </a:lnTo>
                    <a:lnTo>
                      <a:pt x="2041592" y="515985"/>
                    </a:lnTo>
                    <a:lnTo>
                      <a:pt x="2041592" y="737122"/>
                    </a:lnTo>
                    <a:lnTo>
                      <a:pt x="2041592" y="737119"/>
                    </a:lnTo>
                    <a:cubicBezTo>
                      <a:pt x="2041592" y="818541"/>
                      <a:pt x="1975587" y="884546"/>
                      <a:pt x="1894165" y="884546"/>
                    </a:cubicBezTo>
                    <a:lnTo>
                      <a:pt x="689734" y="884546"/>
                    </a:lnTo>
                    <a:lnTo>
                      <a:pt x="354873" y="1713650"/>
                    </a:lnTo>
                    <a:lnTo>
                      <a:pt x="558267" y="884546"/>
                    </a:lnTo>
                    <a:lnTo>
                      <a:pt x="147427" y="884546"/>
                    </a:lnTo>
                    <a:cubicBezTo>
                      <a:pt x="66005" y="884546"/>
                      <a:pt x="0" y="818541"/>
                      <a:pt x="0" y="737119"/>
                    </a:cubicBezTo>
                    <a:lnTo>
                      <a:pt x="0" y="737122"/>
                    </a:lnTo>
                    <a:lnTo>
                      <a:pt x="0" y="515985"/>
                    </a:lnTo>
                    <a:lnTo>
                      <a:pt x="0" y="515985"/>
                    </a:lnTo>
                    <a:lnTo>
                      <a:pt x="0" y="147427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00B9F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258649" y="2436430"/>
                <a:ext cx="20550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Cảm ơn con!</a:t>
                </a:r>
                <a:endParaRPr lang="en-US" sz="2400" i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6543367" y="5426747"/>
              <a:ext cx="457200" cy="457200"/>
            </a:xfrm>
            <a:prstGeom prst="ellipse">
              <a:avLst/>
            </a:prstGeom>
            <a:solidFill>
              <a:srgbClr val="00A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771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-0.22917 0.0006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5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512818" y="1382213"/>
            <a:ext cx="2258789" cy="2645014"/>
            <a:chOff x="512818" y="1382213"/>
            <a:chExt cx="2258789" cy="264501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88"/>
            <a:stretch/>
          </p:blipFill>
          <p:spPr>
            <a:xfrm>
              <a:off x="512818" y="1382213"/>
              <a:ext cx="2258789" cy="2252127"/>
            </a:xfrm>
            <a:prstGeom prst="roundRect">
              <a:avLst>
                <a:gd name="adj" fmla="val 3722"/>
              </a:avLst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1436472" y="3615747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99850" y="1394060"/>
            <a:ext cx="2563438" cy="2635830"/>
            <a:chOff x="3299850" y="1394060"/>
            <a:chExt cx="2563438" cy="26358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9850" y="1394060"/>
              <a:ext cx="2563438" cy="2241570"/>
            </a:xfrm>
            <a:prstGeom prst="roundRect">
              <a:avLst>
                <a:gd name="adj" fmla="val 5014"/>
              </a:avLst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4460878" y="3618410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391531" y="1394060"/>
            <a:ext cx="2115618" cy="2633167"/>
            <a:chOff x="6391531" y="1394060"/>
            <a:chExt cx="2115618" cy="263316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1531" y="1394060"/>
              <a:ext cx="2115618" cy="2240280"/>
            </a:xfrm>
            <a:prstGeom prst="roundRect">
              <a:avLst>
                <a:gd name="adj" fmla="val 4112"/>
              </a:avLst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7296374" y="3615747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60381" y="4074308"/>
            <a:ext cx="2259427" cy="2404309"/>
            <a:chOff x="560381" y="4074308"/>
            <a:chExt cx="2259427" cy="240430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381" y="4074308"/>
              <a:ext cx="2259427" cy="2025307"/>
            </a:xfrm>
            <a:prstGeom prst="roundRect">
              <a:avLst>
                <a:gd name="adj" fmla="val 4842"/>
              </a:avLst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1484354" y="6067137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smtClean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082583" y="3962217"/>
            <a:ext cx="3143527" cy="2539065"/>
            <a:chOff x="3082583" y="3962217"/>
            <a:chExt cx="3143527" cy="253906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2583" y="3962217"/>
              <a:ext cx="3143527" cy="2299837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4340277" y="6039617"/>
              <a:ext cx="559846" cy="461665"/>
              <a:chOff x="5713240" y="5800389"/>
              <a:chExt cx="559846" cy="461665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5776913" y="5819175"/>
                <a:ext cx="411480" cy="411480"/>
              </a:xfrm>
              <a:prstGeom prst="ellipse">
                <a:avLst/>
              </a:prstGeom>
              <a:solidFill>
                <a:srgbClr val="ED028C"/>
              </a:solidFill>
              <a:ln>
                <a:solidFill>
                  <a:srgbClr val="ED02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713240" y="5800389"/>
                <a:ext cx="5598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6396915" y="4074308"/>
            <a:ext cx="2273638" cy="2395575"/>
            <a:chOff x="6396915" y="4074308"/>
            <a:chExt cx="2273638" cy="23955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233"/>
            <a:stretch/>
          </p:blipFill>
          <p:spPr>
            <a:xfrm>
              <a:off x="6396915" y="4074308"/>
              <a:ext cx="2273638" cy="1974412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7337471" y="6008218"/>
              <a:ext cx="554903" cy="461665"/>
              <a:chOff x="8046836" y="5800389"/>
              <a:chExt cx="554903" cy="461665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8104971" y="5808847"/>
                <a:ext cx="411480" cy="411480"/>
              </a:xfrm>
              <a:prstGeom prst="ellipse">
                <a:avLst/>
              </a:prstGeom>
              <a:solidFill>
                <a:srgbClr val="ED028C"/>
              </a:solidFill>
              <a:ln>
                <a:solidFill>
                  <a:srgbClr val="ED02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8046836" y="5800389"/>
                <a:ext cx="5549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05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1"/>
          <a:stretch/>
        </p:blipFill>
        <p:spPr>
          <a:xfrm>
            <a:off x="2230931" y="1373782"/>
            <a:ext cx="4682139" cy="4786038"/>
          </a:xfrm>
          <a:prstGeom prst="roundRect">
            <a:avLst>
              <a:gd name="adj" fmla="val 2012"/>
            </a:avLst>
          </a:prstGeom>
        </p:spPr>
      </p:pic>
      <p:sp>
        <p:nvSpPr>
          <p:cNvPr id="24" name="Oval 23"/>
          <p:cNvSpPr/>
          <p:nvPr/>
        </p:nvSpPr>
        <p:spPr>
          <a:xfrm>
            <a:off x="6913070" y="5611180"/>
            <a:ext cx="548640" cy="548640"/>
          </a:xfrm>
          <a:prstGeom prst="ellipse">
            <a:avLst/>
          </a:prstGeom>
          <a:solidFill>
            <a:srgbClr val="ED028C"/>
          </a:solidFill>
          <a:ln>
            <a:solidFill>
              <a:srgbClr val="ED0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7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786" y="1324303"/>
            <a:ext cx="5454429" cy="4769567"/>
          </a:xfrm>
          <a:prstGeom prst="roundRect">
            <a:avLst>
              <a:gd name="adj" fmla="val 2028"/>
            </a:avLst>
          </a:prstGeom>
        </p:spPr>
      </p:pic>
      <p:sp>
        <p:nvSpPr>
          <p:cNvPr id="24" name="Oval 23"/>
          <p:cNvSpPr/>
          <p:nvPr/>
        </p:nvSpPr>
        <p:spPr>
          <a:xfrm>
            <a:off x="7299215" y="5545230"/>
            <a:ext cx="548640" cy="548640"/>
          </a:xfrm>
          <a:prstGeom prst="ellipse">
            <a:avLst/>
          </a:prstGeom>
          <a:solidFill>
            <a:srgbClr val="ED028C"/>
          </a:solidFill>
          <a:ln>
            <a:solidFill>
              <a:srgbClr val="ED0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2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45" y="1476102"/>
            <a:ext cx="4479910" cy="4743891"/>
          </a:xfrm>
          <a:prstGeom prst="roundRect">
            <a:avLst>
              <a:gd name="adj" fmla="val 3232"/>
            </a:avLst>
          </a:prstGeom>
        </p:spPr>
      </p:pic>
      <p:sp>
        <p:nvSpPr>
          <p:cNvPr id="24" name="Oval 23"/>
          <p:cNvSpPr/>
          <p:nvPr/>
        </p:nvSpPr>
        <p:spPr>
          <a:xfrm>
            <a:off x="6817790" y="5671353"/>
            <a:ext cx="548640" cy="548640"/>
          </a:xfrm>
          <a:prstGeom prst="ellipse">
            <a:avLst/>
          </a:prstGeom>
          <a:solidFill>
            <a:srgbClr val="ED028C"/>
          </a:solidFill>
          <a:ln>
            <a:solidFill>
              <a:srgbClr val="ED0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2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476" y="1256695"/>
            <a:ext cx="5521048" cy="4948965"/>
          </a:xfrm>
          <a:prstGeom prst="roundRect">
            <a:avLst>
              <a:gd name="adj" fmla="val 2458"/>
            </a:avLst>
          </a:prstGeom>
        </p:spPr>
      </p:pic>
      <p:sp>
        <p:nvSpPr>
          <p:cNvPr id="24" name="Oval 23"/>
          <p:cNvSpPr/>
          <p:nvPr/>
        </p:nvSpPr>
        <p:spPr>
          <a:xfrm>
            <a:off x="7332524" y="5657020"/>
            <a:ext cx="548640" cy="548640"/>
          </a:xfrm>
          <a:prstGeom prst="ellipse">
            <a:avLst/>
          </a:prstGeom>
          <a:solidFill>
            <a:srgbClr val="ED028C"/>
          </a:solidFill>
          <a:ln>
            <a:solidFill>
              <a:srgbClr val="ED02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8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822" y="1149433"/>
            <a:ext cx="6806437" cy="4980567"/>
          </a:xfrm>
          <a:prstGeom prst="round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262654" y="5844060"/>
            <a:ext cx="723791" cy="584775"/>
            <a:chOff x="6623534" y="5154225"/>
            <a:chExt cx="723791" cy="584775"/>
          </a:xfrm>
        </p:grpSpPr>
        <p:sp>
          <p:nvSpPr>
            <p:cNvPr id="13" name="Oval 12"/>
            <p:cNvSpPr/>
            <p:nvPr/>
          </p:nvSpPr>
          <p:spPr>
            <a:xfrm>
              <a:off x="6676084" y="5179850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23534" y="5154225"/>
              <a:ext cx="7237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95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37" y="420558"/>
            <a:ext cx="5781127" cy="5719952"/>
          </a:xfrm>
          <a:prstGeom prst="round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738773" y="5555735"/>
            <a:ext cx="723791" cy="584775"/>
            <a:chOff x="6644554" y="5164735"/>
            <a:chExt cx="723791" cy="584775"/>
          </a:xfrm>
        </p:grpSpPr>
        <p:sp>
          <p:nvSpPr>
            <p:cNvPr id="24" name="Oval 23"/>
            <p:cNvSpPr/>
            <p:nvPr/>
          </p:nvSpPr>
          <p:spPr>
            <a:xfrm>
              <a:off x="6676084" y="5179850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solidFill>
                <a:srgbClr val="ED02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44554" y="5164735"/>
              <a:ext cx="7237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13268" y="343518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đã làm những việc nào dưới 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41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</TotalTime>
  <Words>225</Words>
  <Application>Microsoft Office PowerPoint</Application>
  <PresentationFormat>On-screen Show (4:3)</PresentationFormat>
  <Paragraphs>53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76</cp:revision>
  <dcterms:created xsi:type="dcterms:W3CDTF">2019-11-26T08:16:15Z</dcterms:created>
  <dcterms:modified xsi:type="dcterms:W3CDTF">2020-07-16T09:47:44Z</dcterms:modified>
</cp:coreProperties>
</file>