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85" r:id="rId3"/>
    <p:sldId id="286" r:id="rId4"/>
    <p:sldId id="271" r:id="rId5"/>
    <p:sldId id="295" r:id="rId6"/>
    <p:sldId id="287" r:id="rId7"/>
    <p:sldId id="297" r:id="rId8"/>
    <p:sldId id="288" r:id="rId9"/>
    <p:sldId id="272" r:id="rId10"/>
    <p:sldId id="29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719C"/>
    <a:srgbClr val="71DAFF"/>
    <a:srgbClr val="F61F08"/>
    <a:srgbClr val="00B9F1"/>
    <a:srgbClr val="009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86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7F7E7-169E-432D-A7FE-EA101C733144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3F540-7A00-426B-8E47-3693775A2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87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3F540-7A00-426B-8E47-3693775A211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09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557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39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00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36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601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751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123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613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53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43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B6B28F46-8D74-45DB-BA09-7F8B47C2982B}" type="datetimeFigureOut">
              <a:rPr lang="en-US" smtClean="0"/>
              <a:t>7/16/2020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AFF0864F-FDDC-40CD-A505-460B7AB90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023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5" y="9446"/>
            <a:ext cx="9118809" cy="683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21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" y="9144"/>
            <a:ext cx="9142677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59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38D79-3D9A-4DF4-96EA-CDABFCE1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DFF41-5B16-498D-A866-26BA77102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925E9906-9DF4-4B62-BFA6-75A04379B73D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83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FF6C2C1-5DBB-486A-A65F-E42DF5F827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1"/>
            <a:ext cx="9143999" cy="683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005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1079"/>
            <a:ext cx="9144000" cy="6854940"/>
            <a:chOff x="0" y="1079"/>
            <a:chExt cx="9144000" cy="685494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79"/>
              <a:ext cx="9144000" cy="6854940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2324086" y="3771365"/>
              <a:ext cx="2903082" cy="912765"/>
              <a:chOff x="3037375" y="1293225"/>
              <a:chExt cx="2903082" cy="912765"/>
            </a:xfrm>
          </p:grpSpPr>
          <p:sp>
            <p:nvSpPr>
              <p:cNvPr id="6" name="Speech Bubble: Rectangle with Corners Rounded 17">
                <a:extLst>
                  <a:ext uri="{FF2B5EF4-FFF2-40B4-BE49-F238E27FC236}">
                    <a16:creationId xmlns:a16="http://schemas.microsoft.com/office/drawing/2014/main" id="{F1B97E3D-B503-4635-AE5A-B1C5B4497FFB}"/>
                  </a:ext>
                </a:extLst>
              </p:cNvPr>
              <p:cNvSpPr/>
              <p:nvPr/>
            </p:nvSpPr>
            <p:spPr>
              <a:xfrm>
                <a:off x="3266326" y="1293225"/>
                <a:ext cx="2437244" cy="912765"/>
              </a:xfrm>
              <a:custGeom>
                <a:avLst/>
                <a:gdLst>
                  <a:gd name="connsiteX0" fmla="*/ 0 w 2041592"/>
                  <a:gd name="connsiteY0" fmla="*/ 147427 h 884546"/>
                  <a:gd name="connsiteX1" fmla="*/ 147427 w 2041592"/>
                  <a:gd name="connsiteY1" fmla="*/ 0 h 884546"/>
                  <a:gd name="connsiteX2" fmla="*/ 340265 w 2041592"/>
                  <a:gd name="connsiteY2" fmla="*/ 0 h 884546"/>
                  <a:gd name="connsiteX3" fmla="*/ 340265 w 2041592"/>
                  <a:gd name="connsiteY3" fmla="*/ 0 h 884546"/>
                  <a:gd name="connsiteX4" fmla="*/ 850663 w 2041592"/>
                  <a:gd name="connsiteY4" fmla="*/ 0 h 884546"/>
                  <a:gd name="connsiteX5" fmla="*/ 1894165 w 2041592"/>
                  <a:gd name="connsiteY5" fmla="*/ 0 h 884546"/>
                  <a:gd name="connsiteX6" fmla="*/ 2041592 w 2041592"/>
                  <a:gd name="connsiteY6" fmla="*/ 147427 h 884546"/>
                  <a:gd name="connsiteX7" fmla="*/ 2041592 w 2041592"/>
                  <a:gd name="connsiteY7" fmla="*/ 515985 h 884546"/>
                  <a:gd name="connsiteX8" fmla="*/ 2041592 w 2041592"/>
                  <a:gd name="connsiteY8" fmla="*/ 515985 h 884546"/>
                  <a:gd name="connsiteX9" fmla="*/ 2041592 w 2041592"/>
                  <a:gd name="connsiteY9" fmla="*/ 737122 h 884546"/>
                  <a:gd name="connsiteX10" fmla="*/ 2041592 w 2041592"/>
                  <a:gd name="connsiteY10" fmla="*/ 737119 h 884546"/>
                  <a:gd name="connsiteX11" fmla="*/ 1894165 w 2041592"/>
                  <a:gd name="connsiteY11" fmla="*/ 884546 h 884546"/>
                  <a:gd name="connsiteX12" fmla="*/ 850663 w 2041592"/>
                  <a:gd name="connsiteY12" fmla="*/ 884546 h 884546"/>
                  <a:gd name="connsiteX13" fmla="*/ 373795 w 2041592"/>
                  <a:gd name="connsiteY13" fmla="*/ 1346093 h 884546"/>
                  <a:gd name="connsiteX14" fmla="*/ 340265 w 2041592"/>
                  <a:gd name="connsiteY14" fmla="*/ 884546 h 884546"/>
                  <a:gd name="connsiteX15" fmla="*/ 147427 w 2041592"/>
                  <a:gd name="connsiteY15" fmla="*/ 884546 h 884546"/>
                  <a:gd name="connsiteX16" fmla="*/ 0 w 2041592"/>
                  <a:gd name="connsiteY16" fmla="*/ 737119 h 884546"/>
                  <a:gd name="connsiteX17" fmla="*/ 0 w 2041592"/>
                  <a:gd name="connsiteY17" fmla="*/ 737122 h 884546"/>
                  <a:gd name="connsiteX18" fmla="*/ 0 w 2041592"/>
                  <a:gd name="connsiteY18" fmla="*/ 515985 h 884546"/>
                  <a:gd name="connsiteX19" fmla="*/ 0 w 2041592"/>
                  <a:gd name="connsiteY19" fmla="*/ 515985 h 884546"/>
                  <a:gd name="connsiteX20" fmla="*/ 0 w 2041592"/>
                  <a:gd name="connsiteY20" fmla="*/ 147427 h 884546"/>
                  <a:gd name="connsiteX0" fmla="*/ 0 w 2041592"/>
                  <a:gd name="connsiteY0" fmla="*/ 147427 h 1346093"/>
                  <a:gd name="connsiteX1" fmla="*/ 147427 w 2041592"/>
                  <a:gd name="connsiteY1" fmla="*/ 0 h 1346093"/>
                  <a:gd name="connsiteX2" fmla="*/ 340265 w 2041592"/>
                  <a:gd name="connsiteY2" fmla="*/ 0 h 1346093"/>
                  <a:gd name="connsiteX3" fmla="*/ 340265 w 2041592"/>
                  <a:gd name="connsiteY3" fmla="*/ 0 h 1346093"/>
                  <a:gd name="connsiteX4" fmla="*/ 850663 w 2041592"/>
                  <a:gd name="connsiteY4" fmla="*/ 0 h 1346093"/>
                  <a:gd name="connsiteX5" fmla="*/ 1894165 w 2041592"/>
                  <a:gd name="connsiteY5" fmla="*/ 0 h 1346093"/>
                  <a:gd name="connsiteX6" fmla="*/ 2041592 w 2041592"/>
                  <a:gd name="connsiteY6" fmla="*/ 147427 h 1346093"/>
                  <a:gd name="connsiteX7" fmla="*/ 2041592 w 2041592"/>
                  <a:gd name="connsiteY7" fmla="*/ 515985 h 1346093"/>
                  <a:gd name="connsiteX8" fmla="*/ 2041592 w 2041592"/>
                  <a:gd name="connsiteY8" fmla="*/ 515985 h 1346093"/>
                  <a:gd name="connsiteX9" fmla="*/ 2041592 w 2041592"/>
                  <a:gd name="connsiteY9" fmla="*/ 737122 h 1346093"/>
                  <a:gd name="connsiteX10" fmla="*/ 2041592 w 2041592"/>
                  <a:gd name="connsiteY10" fmla="*/ 737119 h 1346093"/>
                  <a:gd name="connsiteX11" fmla="*/ 1894165 w 2041592"/>
                  <a:gd name="connsiteY11" fmla="*/ 884546 h 1346093"/>
                  <a:gd name="connsiteX12" fmla="*/ 508917 w 2041592"/>
                  <a:gd name="connsiteY12" fmla="*/ 884546 h 1346093"/>
                  <a:gd name="connsiteX13" fmla="*/ 373795 w 2041592"/>
                  <a:gd name="connsiteY13" fmla="*/ 1346093 h 1346093"/>
                  <a:gd name="connsiteX14" fmla="*/ 340265 w 2041592"/>
                  <a:gd name="connsiteY14" fmla="*/ 884546 h 1346093"/>
                  <a:gd name="connsiteX15" fmla="*/ 147427 w 2041592"/>
                  <a:gd name="connsiteY15" fmla="*/ 884546 h 1346093"/>
                  <a:gd name="connsiteX16" fmla="*/ 0 w 2041592"/>
                  <a:gd name="connsiteY16" fmla="*/ 737119 h 1346093"/>
                  <a:gd name="connsiteX17" fmla="*/ 0 w 2041592"/>
                  <a:gd name="connsiteY17" fmla="*/ 737122 h 1346093"/>
                  <a:gd name="connsiteX18" fmla="*/ 0 w 2041592"/>
                  <a:gd name="connsiteY18" fmla="*/ 515985 h 1346093"/>
                  <a:gd name="connsiteX19" fmla="*/ 0 w 2041592"/>
                  <a:gd name="connsiteY19" fmla="*/ 515985 h 1346093"/>
                  <a:gd name="connsiteX20" fmla="*/ 0 w 2041592"/>
                  <a:gd name="connsiteY20" fmla="*/ 147427 h 1346093"/>
                  <a:gd name="connsiteX0" fmla="*/ 0 w 2041592"/>
                  <a:gd name="connsiteY0" fmla="*/ 147427 h 1356978"/>
                  <a:gd name="connsiteX1" fmla="*/ 147427 w 2041592"/>
                  <a:gd name="connsiteY1" fmla="*/ 0 h 1356978"/>
                  <a:gd name="connsiteX2" fmla="*/ 340265 w 2041592"/>
                  <a:gd name="connsiteY2" fmla="*/ 0 h 1356978"/>
                  <a:gd name="connsiteX3" fmla="*/ 340265 w 2041592"/>
                  <a:gd name="connsiteY3" fmla="*/ 0 h 1356978"/>
                  <a:gd name="connsiteX4" fmla="*/ 850663 w 2041592"/>
                  <a:gd name="connsiteY4" fmla="*/ 0 h 1356978"/>
                  <a:gd name="connsiteX5" fmla="*/ 1894165 w 2041592"/>
                  <a:gd name="connsiteY5" fmla="*/ 0 h 1356978"/>
                  <a:gd name="connsiteX6" fmla="*/ 2041592 w 2041592"/>
                  <a:gd name="connsiteY6" fmla="*/ 147427 h 1356978"/>
                  <a:gd name="connsiteX7" fmla="*/ 2041592 w 2041592"/>
                  <a:gd name="connsiteY7" fmla="*/ 515985 h 1356978"/>
                  <a:gd name="connsiteX8" fmla="*/ 2041592 w 2041592"/>
                  <a:gd name="connsiteY8" fmla="*/ 515985 h 1356978"/>
                  <a:gd name="connsiteX9" fmla="*/ 2041592 w 2041592"/>
                  <a:gd name="connsiteY9" fmla="*/ 737122 h 1356978"/>
                  <a:gd name="connsiteX10" fmla="*/ 2041592 w 2041592"/>
                  <a:gd name="connsiteY10" fmla="*/ 737119 h 1356978"/>
                  <a:gd name="connsiteX11" fmla="*/ 1894165 w 2041592"/>
                  <a:gd name="connsiteY11" fmla="*/ 884546 h 1356978"/>
                  <a:gd name="connsiteX12" fmla="*/ 508917 w 2041592"/>
                  <a:gd name="connsiteY12" fmla="*/ 884546 h 1356978"/>
                  <a:gd name="connsiteX13" fmla="*/ 939852 w 2041592"/>
                  <a:gd name="connsiteY13" fmla="*/ 1356978 h 1356978"/>
                  <a:gd name="connsiteX14" fmla="*/ 340265 w 2041592"/>
                  <a:gd name="connsiteY14" fmla="*/ 884546 h 1356978"/>
                  <a:gd name="connsiteX15" fmla="*/ 147427 w 2041592"/>
                  <a:gd name="connsiteY15" fmla="*/ 884546 h 1356978"/>
                  <a:gd name="connsiteX16" fmla="*/ 0 w 2041592"/>
                  <a:gd name="connsiteY16" fmla="*/ 737119 h 1356978"/>
                  <a:gd name="connsiteX17" fmla="*/ 0 w 2041592"/>
                  <a:gd name="connsiteY17" fmla="*/ 737122 h 1356978"/>
                  <a:gd name="connsiteX18" fmla="*/ 0 w 2041592"/>
                  <a:gd name="connsiteY18" fmla="*/ 515985 h 1356978"/>
                  <a:gd name="connsiteX19" fmla="*/ 0 w 2041592"/>
                  <a:gd name="connsiteY19" fmla="*/ 515985 h 1356978"/>
                  <a:gd name="connsiteX20" fmla="*/ 0 w 2041592"/>
                  <a:gd name="connsiteY20" fmla="*/ 147427 h 1356978"/>
                  <a:gd name="connsiteX0" fmla="*/ 0 w 2041592"/>
                  <a:gd name="connsiteY0" fmla="*/ 147427 h 1171921"/>
                  <a:gd name="connsiteX1" fmla="*/ 147427 w 2041592"/>
                  <a:gd name="connsiteY1" fmla="*/ 0 h 1171921"/>
                  <a:gd name="connsiteX2" fmla="*/ 340265 w 2041592"/>
                  <a:gd name="connsiteY2" fmla="*/ 0 h 1171921"/>
                  <a:gd name="connsiteX3" fmla="*/ 340265 w 2041592"/>
                  <a:gd name="connsiteY3" fmla="*/ 0 h 1171921"/>
                  <a:gd name="connsiteX4" fmla="*/ 850663 w 2041592"/>
                  <a:gd name="connsiteY4" fmla="*/ 0 h 1171921"/>
                  <a:gd name="connsiteX5" fmla="*/ 1894165 w 2041592"/>
                  <a:gd name="connsiteY5" fmla="*/ 0 h 1171921"/>
                  <a:gd name="connsiteX6" fmla="*/ 2041592 w 2041592"/>
                  <a:gd name="connsiteY6" fmla="*/ 147427 h 1171921"/>
                  <a:gd name="connsiteX7" fmla="*/ 2041592 w 2041592"/>
                  <a:gd name="connsiteY7" fmla="*/ 515985 h 1171921"/>
                  <a:gd name="connsiteX8" fmla="*/ 2041592 w 2041592"/>
                  <a:gd name="connsiteY8" fmla="*/ 515985 h 1171921"/>
                  <a:gd name="connsiteX9" fmla="*/ 2041592 w 2041592"/>
                  <a:gd name="connsiteY9" fmla="*/ 737122 h 1171921"/>
                  <a:gd name="connsiteX10" fmla="*/ 2041592 w 2041592"/>
                  <a:gd name="connsiteY10" fmla="*/ 737119 h 1171921"/>
                  <a:gd name="connsiteX11" fmla="*/ 1894165 w 2041592"/>
                  <a:gd name="connsiteY11" fmla="*/ 884546 h 1171921"/>
                  <a:gd name="connsiteX12" fmla="*/ 508917 w 2041592"/>
                  <a:gd name="connsiteY12" fmla="*/ 884546 h 1171921"/>
                  <a:gd name="connsiteX13" fmla="*/ 700366 w 2041592"/>
                  <a:gd name="connsiteY13" fmla="*/ 1171921 h 1171921"/>
                  <a:gd name="connsiteX14" fmla="*/ 340265 w 2041592"/>
                  <a:gd name="connsiteY14" fmla="*/ 884546 h 1171921"/>
                  <a:gd name="connsiteX15" fmla="*/ 147427 w 2041592"/>
                  <a:gd name="connsiteY15" fmla="*/ 884546 h 1171921"/>
                  <a:gd name="connsiteX16" fmla="*/ 0 w 2041592"/>
                  <a:gd name="connsiteY16" fmla="*/ 737119 h 1171921"/>
                  <a:gd name="connsiteX17" fmla="*/ 0 w 2041592"/>
                  <a:gd name="connsiteY17" fmla="*/ 737122 h 1171921"/>
                  <a:gd name="connsiteX18" fmla="*/ 0 w 2041592"/>
                  <a:gd name="connsiteY18" fmla="*/ 515985 h 1171921"/>
                  <a:gd name="connsiteX19" fmla="*/ 0 w 2041592"/>
                  <a:gd name="connsiteY19" fmla="*/ 515985 h 1171921"/>
                  <a:gd name="connsiteX20" fmla="*/ 0 w 2041592"/>
                  <a:gd name="connsiteY20" fmla="*/ 147427 h 1171921"/>
                  <a:gd name="connsiteX0" fmla="*/ 0 w 2041592"/>
                  <a:gd name="connsiteY0" fmla="*/ 147427 h 1269893"/>
                  <a:gd name="connsiteX1" fmla="*/ 147427 w 2041592"/>
                  <a:gd name="connsiteY1" fmla="*/ 0 h 1269893"/>
                  <a:gd name="connsiteX2" fmla="*/ 340265 w 2041592"/>
                  <a:gd name="connsiteY2" fmla="*/ 0 h 1269893"/>
                  <a:gd name="connsiteX3" fmla="*/ 340265 w 2041592"/>
                  <a:gd name="connsiteY3" fmla="*/ 0 h 1269893"/>
                  <a:gd name="connsiteX4" fmla="*/ 850663 w 2041592"/>
                  <a:gd name="connsiteY4" fmla="*/ 0 h 1269893"/>
                  <a:gd name="connsiteX5" fmla="*/ 1894165 w 2041592"/>
                  <a:gd name="connsiteY5" fmla="*/ 0 h 1269893"/>
                  <a:gd name="connsiteX6" fmla="*/ 2041592 w 2041592"/>
                  <a:gd name="connsiteY6" fmla="*/ 147427 h 1269893"/>
                  <a:gd name="connsiteX7" fmla="*/ 2041592 w 2041592"/>
                  <a:gd name="connsiteY7" fmla="*/ 515985 h 1269893"/>
                  <a:gd name="connsiteX8" fmla="*/ 2041592 w 2041592"/>
                  <a:gd name="connsiteY8" fmla="*/ 515985 h 1269893"/>
                  <a:gd name="connsiteX9" fmla="*/ 2041592 w 2041592"/>
                  <a:gd name="connsiteY9" fmla="*/ 737122 h 1269893"/>
                  <a:gd name="connsiteX10" fmla="*/ 2041592 w 2041592"/>
                  <a:gd name="connsiteY10" fmla="*/ 737119 h 1269893"/>
                  <a:gd name="connsiteX11" fmla="*/ 1894165 w 2041592"/>
                  <a:gd name="connsiteY11" fmla="*/ 884546 h 1269893"/>
                  <a:gd name="connsiteX12" fmla="*/ 508917 w 2041592"/>
                  <a:gd name="connsiteY12" fmla="*/ 884546 h 1269893"/>
                  <a:gd name="connsiteX13" fmla="*/ 187754 w 2041592"/>
                  <a:gd name="connsiteY13" fmla="*/ 1269893 h 1269893"/>
                  <a:gd name="connsiteX14" fmla="*/ 340265 w 2041592"/>
                  <a:gd name="connsiteY14" fmla="*/ 884546 h 1269893"/>
                  <a:gd name="connsiteX15" fmla="*/ 147427 w 2041592"/>
                  <a:gd name="connsiteY15" fmla="*/ 884546 h 1269893"/>
                  <a:gd name="connsiteX16" fmla="*/ 0 w 2041592"/>
                  <a:gd name="connsiteY16" fmla="*/ 737119 h 1269893"/>
                  <a:gd name="connsiteX17" fmla="*/ 0 w 2041592"/>
                  <a:gd name="connsiteY17" fmla="*/ 737122 h 1269893"/>
                  <a:gd name="connsiteX18" fmla="*/ 0 w 2041592"/>
                  <a:gd name="connsiteY18" fmla="*/ 515985 h 1269893"/>
                  <a:gd name="connsiteX19" fmla="*/ 0 w 2041592"/>
                  <a:gd name="connsiteY19" fmla="*/ 515985 h 1269893"/>
                  <a:gd name="connsiteX20" fmla="*/ 0 w 2041592"/>
                  <a:gd name="connsiteY20" fmla="*/ 147427 h 1269893"/>
                  <a:gd name="connsiteX0" fmla="*/ 0 w 2041592"/>
                  <a:gd name="connsiteY0" fmla="*/ 147427 h 1269893"/>
                  <a:gd name="connsiteX1" fmla="*/ 147427 w 2041592"/>
                  <a:gd name="connsiteY1" fmla="*/ 0 h 1269893"/>
                  <a:gd name="connsiteX2" fmla="*/ 340265 w 2041592"/>
                  <a:gd name="connsiteY2" fmla="*/ 0 h 1269893"/>
                  <a:gd name="connsiteX3" fmla="*/ 340265 w 2041592"/>
                  <a:gd name="connsiteY3" fmla="*/ 0 h 1269893"/>
                  <a:gd name="connsiteX4" fmla="*/ 850663 w 2041592"/>
                  <a:gd name="connsiteY4" fmla="*/ 0 h 1269893"/>
                  <a:gd name="connsiteX5" fmla="*/ 1894165 w 2041592"/>
                  <a:gd name="connsiteY5" fmla="*/ 0 h 1269893"/>
                  <a:gd name="connsiteX6" fmla="*/ 2041592 w 2041592"/>
                  <a:gd name="connsiteY6" fmla="*/ 147427 h 1269893"/>
                  <a:gd name="connsiteX7" fmla="*/ 2041592 w 2041592"/>
                  <a:gd name="connsiteY7" fmla="*/ 515985 h 1269893"/>
                  <a:gd name="connsiteX8" fmla="*/ 2041592 w 2041592"/>
                  <a:gd name="connsiteY8" fmla="*/ 515985 h 1269893"/>
                  <a:gd name="connsiteX9" fmla="*/ 2041592 w 2041592"/>
                  <a:gd name="connsiteY9" fmla="*/ 737122 h 1269893"/>
                  <a:gd name="connsiteX10" fmla="*/ 2041592 w 2041592"/>
                  <a:gd name="connsiteY10" fmla="*/ 737119 h 1269893"/>
                  <a:gd name="connsiteX11" fmla="*/ 1894165 w 2041592"/>
                  <a:gd name="connsiteY11" fmla="*/ 884546 h 1269893"/>
                  <a:gd name="connsiteX12" fmla="*/ 974065 w 2041592"/>
                  <a:gd name="connsiteY12" fmla="*/ 884546 h 1269893"/>
                  <a:gd name="connsiteX13" fmla="*/ 187754 w 2041592"/>
                  <a:gd name="connsiteY13" fmla="*/ 1269893 h 1269893"/>
                  <a:gd name="connsiteX14" fmla="*/ 340265 w 2041592"/>
                  <a:gd name="connsiteY14" fmla="*/ 884546 h 1269893"/>
                  <a:gd name="connsiteX15" fmla="*/ 147427 w 2041592"/>
                  <a:gd name="connsiteY15" fmla="*/ 884546 h 1269893"/>
                  <a:gd name="connsiteX16" fmla="*/ 0 w 2041592"/>
                  <a:gd name="connsiteY16" fmla="*/ 737119 h 1269893"/>
                  <a:gd name="connsiteX17" fmla="*/ 0 w 2041592"/>
                  <a:gd name="connsiteY17" fmla="*/ 737122 h 1269893"/>
                  <a:gd name="connsiteX18" fmla="*/ 0 w 2041592"/>
                  <a:gd name="connsiteY18" fmla="*/ 515985 h 1269893"/>
                  <a:gd name="connsiteX19" fmla="*/ 0 w 2041592"/>
                  <a:gd name="connsiteY19" fmla="*/ 515985 h 1269893"/>
                  <a:gd name="connsiteX20" fmla="*/ 0 w 2041592"/>
                  <a:gd name="connsiteY20" fmla="*/ 147427 h 1269893"/>
                  <a:gd name="connsiteX0" fmla="*/ 0 w 2041592"/>
                  <a:gd name="connsiteY0" fmla="*/ 147427 h 1269893"/>
                  <a:gd name="connsiteX1" fmla="*/ 147427 w 2041592"/>
                  <a:gd name="connsiteY1" fmla="*/ 0 h 1269893"/>
                  <a:gd name="connsiteX2" fmla="*/ 340265 w 2041592"/>
                  <a:gd name="connsiteY2" fmla="*/ 0 h 1269893"/>
                  <a:gd name="connsiteX3" fmla="*/ 340265 w 2041592"/>
                  <a:gd name="connsiteY3" fmla="*/ 0 h 1269893"/>
                  <a:gd name="connsiteX4" fmla="*/ 850663 w 2041592"/>
                  <a:gd name="connsiteY4" fmla="*/ 0 h 1269893"/>
                  <a:gd name="connsiteX5" fmla="*/ 1894165 w 2041592"/>
                  <a:gd name="connsiteY5" fmla="*/ 0 h 1269893"/>
                  <a:gd name="connsiteX6" fmla="*/ 2041592 w 2041592"/>
                  <a:gd name="connsiteY6" fmla="*/ 147427 h 1269893"/>
                  <a:gd name="connsiteX7" fmla="*/ 2041592 w 2041592"/>
                  <a:gd name="connsiteY7" fmla="*/ 515985 h 1269893"/>
                  <a:gd name="connsiteX8" fmla="*/ 2041592 w 2041592"/>
                  <a:gd name="connsiteY8" fmla="*/ 515985 h 1269893"/>
                  <a:gd name="connsiteX9" fmla="*/ 2041592 w 2041592"/>
                  <a:gd name="connsiteY9" fmla="*/ 737122 h 1269893"/>
                  <a:gd name="connsiteX10" fmla="*/ 2041592 w 2041592"/>
                  <a:gd name="connsiteY10" fmla="*/ 737119 h 1269893"/>
                  <a:gd name="connsiteX11" fmla="*/ 1894165 w 2041592"/>
                  <a:gd name="connsiteY11" fmla="*/ 884546 h 1269893"/>
                  <a:gd name="connsiteX12" fmla="*/ 974065 w 2041592"/>
                  <a:gd name="connsiteY12" fmla="*/ 884546 h 1269893"/>
                  <a:gd name="connsiteX13" fmla="*/ 187754 w 2041592"/>
                  <a:gd name="connsiteY13" fmla="*/ 1269893 h 1269893"/>
                  <a:gd name="connsiteX14" fmla="*/ 663021 w 2041592"/>
                  <a:gd name="connsiteY14" fmla="*/ 884546 h 1269893"/>
                  <a:gd name="connsiteX15" fmla="*/ 147427 w 2041592"/>
                  <a:gd name="connsiteY15" fmla="*/ 884546 h 1269893"/>
                  <a:gd name="connsiteX16" fmla="*/ 0 w 2041592"/>
                  <a:gd name="connsiteY16" fmla="*/ 737119 h 1269893"/>
                  <a:gd name="connsiteX17" fmla="*/ 0 w 2041592"/>
                  <a:gd name="connsiteY17" fmla="*/ 737122 h 1269893"/>
                  <a:gd name="connsiteX18" fmla="*/ 0 w 2041592"/>
                  <a:gd name="connsiteY18" fmla="*/ 515985 h 1269893"/>
                  <a:gd name="connsiteX19" fmla="*/ 0 w 2041592"/>
                  <a:gd name="connsiteY19" fmla="*/ 515985 h 1269893"/>
                  <a:gd name="connsiteX20" fmla="*/ 0 w 2041592"/>
                  <a:gd name="connsiteY20" fmla="*/ 147427 h 1269893"/>
                  <a:gd name="connsiteX0" fmla="*/ 0 w 2041592"/>
                  <a:gd name="connsiteY0" fmla="*/ 147427 h 1139265"/>
                  <a:gd name="connsiteX1" fmla="*/ 147427 w 2041592"/>
                  <a:gd name="connsiteY1" fmla="*/ 0 h 1139265"/>
                  <a:gd name="connsiteX2" fmla="*/ 340265 w 2041592"/>
                  <a:gd name="connsiteY2" fmla="*/ 0 h 1139265"/>
                  <a:gd name="connsiteX3" fmla="*/ 340265 w 2041592"/>
                  <a:gd name="connsiteY3" fmla="*/ 0 h 1139265"/>
                  <a:gd name="connsiteX4" fmla="*/ 850663 w 2041592"/>
                  <a:gd name="connsiteY4" fmla="*/ 0 h 1139265"/>
                  <a:gd name="connsiteX5" fmla="*/ 1894165 w 2041592"/>
                  <a:gd name="connsiteY5" fmla="*/ 0 h 1139265"/>
                  <a:gd name="connsiteX6" fmla="*/ 2041592 w 2041592"/>
                  <a:gd name="connsiteY6" fmla="*/ 147427 h 1139265"/>
                  <a:gd name="connsiteX7" fmla="*/ 2041592 w 2041592"/>
                  <a:gd name="connsiteY7" fmla="*/ 515985 h 1139265"/>
                  <a:gd name="connsiteX8" fmla="*/ 2041592 w 2041592"/>
                  <a:gd name="connsiteY8" fmla="*/ 515985 h 1139265"/>
                  <a:gd name="connsiteX9" fmla="*/ 2041592 w 2041592"/>
                  <a:gd name="connsiteY9" fmla="*/ 737122 h 1139265"/>
                  <a:gd name="connsiteX10" fmla="*/ 2041592 w 2041592"/>
                  <a:gd name="connsiteY10" fmla="*/ 737119 h 1139265"/>
                  <a:gd name="connsiteX11" fmla="*/ 1894165 w 2041592"/>
                  <a:gd name="connsiteY11" fmla="*/ 884546 h 1139265"/>
                  <a:gd name="connsiteX12" fmla="*/ 974065 w 2041592"/>
                  <a:gd name="connsiteY12" fmla="*/ 884546 h 1139265"/>
                  <a:gd name="connsiteX13" fmla="*/ 482031 w 2041592"/>
                  <a:gd name="connsiteY13" fmla="*/ 1139265 h 1139265"/>
                  <a:gd name="connsiteX14" fmla="*/ 663021 w 2041592"/>
                  <a:gd name="connsiteY14" fmla="*/ 884546 h 1139265"/>
                  <a:gd name="connsiteX15" fmla="*/ 147427 w 2041592"/>
                  <a:gd name="connsiteY15" fmla="*/ 884546 h 1139265"/>
                  <a:gd name="connsiteX16" fmla="*/ 0 w 2041592"/>
                  <a:gd name="connsiteY16" fmla="*/ 737119 h 1139265"/>
                  <a:gd name="connsiteX17" fmla="*/ 0 w 2041592"/>
                  <a:gd name="connsiteY17" fmla="*/ 737122 h 1139265"/>
                  <a:gd name="connsiteX18" fmla="*/ 0 w 2041592"/>
                  <a:gd name="connsiteY18" fmla="*/ 515985 h 1139265"/>
                  <a:gd name="connsiteX19" fmla="*/ 0 w 2041592"/>
                  <a:gd name="connsiteY19" fmla="*/ 515985 h 1139265"/>
                  <a:gd name="connsiteX20" fmla="*/ 0 w 2041592"/>
                  <a:gd name="connsiteY20" fmla="*/ 147427 h 1139265"/>
                  <a:gd name="connsiteX0" fmla="*/ 0 w 2041592"/>
                  <a:gd name="connsiteY0" fmla="*/ 147427 h 1041294"/>
                  <a:gd name="connsiteX1" fmla="*/ 147427 w 2041592"/>
                  <a:gd name="connsiteY1" fmla="*/ 0 h 1041294"/>
                  <a:gd name="connsiteX2" fmla="*/ 340265 w 2041592"/>
                  <a:gd name="connsiteY2" fmla="*/ 0 h 1041294"/>
                  <a:gd name="connsiteX3" fmla="*/ 340265 w 2041592"/>
                  <a:gd name="connsiteY3" fmla="*/ 0 h 1041294"/>
                  <a:gd name="connsiteX4" fmla="*/ 850663 w 2041592"/>
                  <a:gd name="connsiteY4" fmla="*/ 0 h 1041294"/>
                  <a:gd name="connsiteX5" fmla="*/ 1894165 w 2041592"/>
                  <a:gd name="connsiteY5" fmla="*/ 0 h 1041294"/>
                  <a:gd name="connsiteX6" fmla="*/ 2041592 w 2041592"/>
                  <a:gd name="connsiteY6" fmla="*/ 147427 h 1041294"/>
                  <a:gd name="connsiteX7" fmla="*/ 2041592 w 2041592"/>
                  <a:gd name="connsiteY7" fmla="*/ 515985 h 1041294"/>
                  <a:gd name="connsiteX8" fmla="*/ 2041592 w 2041592"/>
                  <a:gd name="connsiteY8" fmla="*/ 515985 h 1041294"/>
                  <a:gd name="connsiteX9" fmla="*/ 2041592 w 2041592"/>
                  <a:gd name="connsiteY9" fmla="*/ 737122 h 1041294"/>
                  <a:gd name="connsiteX10" fmla="*/ 2041592 w 2041592"/>
                  <a:gd name="connsiteY10" fmla="*/ 737119 h 1041294"/>
                  <a:gd name="connsiteX11" fmla="*/ 1894165 w 2041592"/>
                  <a:gd name="connsiteY11" fmla="*/ 884546 h 1041294"/>
                  <a:gd name="connsiteX12" fmla="*/ 974065 w 2041592"/>
                  <a:gd name="connsiteY12" fmla="*/ 884546 h 1041294"/>
                  <a:gd name="connsiteX13" fmla="*/ 605438 w 2041592"/>
                  <a:gd name="connsiteY13" fmla="*/ 1041294 h 1041294"/>
                  <a:gd name="connsiteX14" fmla="*/ 663021 w 2041592"/>
                  <a:gd name="connsiteY14" fmla="*/ 884546 h 1041294"/>
                  <a:gd name="connsiteX15" fmla="*/ 147427 w 2041592"/>
                  <a:gd name="connsiteY15" fmla="*/ 884546 h 1041294"/>
                  <a:gd name="connsiteX16" fmla="*/ 0 w 2041592"/>
                  <a:gd name="connsiteY16" fmla="*/ 737119 h 1041294"/>
                  <a:gd name="connsiteX17" fmla="*/ 0 w 2041592"/>
                  <a:gd name="connsiteY17" fmla="*/ 737122 h 1041294"/>
                  <a:gd name="connsiteX18" fmla="*/ 0 w 2041592"/>
                  <a:gd name="connsiteY18" fmla="*/ 515985 h 1041294"/>
                  <a:gd name="connsiteX19" fmla="*/ 0 w 2041592"/>
                  <a:gd name="connsiteY19" fmla="*/ 515985 h 1041294"/>
                  <a:gd name="connsiteX20" fmla="*/ 0 w 2041592"/>
                  <a:gd name="connsiteY20" fmla="*/ 147427 h 1041294"/>
                  <a:gd name="connsiteX0" fmla="*/ 0 w 2041592"/>
                  <a:gd name="connsiteY0" fmla="*/ 147427 h 1068748"/>
                  <a:gd name="connsiteX1" fmla="*/ 147427 w 2041592"/>
                  <a:gd name="connsiteY1" fmla="*/ 0 h 1068748"/>
                  <a:gd name="connsiteX2" fmla="*/ 340265 w 2041592"/>
                  <a:gd name="connsiteY2" fmla="*/ 0 h 1068748"/>
                  <a:gd name="connsiteX3" fmla="*/ 340265 w 2041592"/>
                  <a:gd name="connsiteY3" fmla="*/ 0 h 1068748"/>
                  <a:gd name="connsiteX4" fmla="*/ 850663 w 2041592"/>
                  <a:gd name="connsiteY4" fmla="*/ 0 h 1068748"/>
                  <a:gd name="connsiteX5" fmla="*/ 1894165 w 2041592"/>
                  <a:gd name="connsiteY5" fmla="*/ 0 h 1068748"/>
                  <a:gd name="connsiteX6" fmla="*/ 2041592 w 2041592"/>
                  <a:gd name="connsiteY6" fmla="*/ 147427 h 1068748"/>
                  <a:gd name="connsiteX7" fmla="*/ 2041592 w 2041592"/>
                  <a:gd name="connsiteY7" fmla="*/ 515985 h 1068748"/>
                  <a:gd name="connsiteX8" fmla="*/ 2041592 w 2041592"/>
                  <a:gd name="connsiteY8" fmla="*/ 515985 h 1068748"/>
                  <a:gd name="connsiteX9" fmla="*/ 2041592 w 2041592"/>
                  <a:gd name="connsiteY9" fmla="*/ 737122 h 1068748"/>
                  <a:gd name="connsiteX10" fmla="*/ 2041592 w 2041592"/>
                  <a:gd name="connsiteY10" fmla="*/ 737119 h 1068748"/>
                  <a:gd name="connsiteX11" fmla="*/ 1894165 w 2041592"/>
                  <a:gd name="connsiteY11" fmla="*/ 884546 h 1068748"/>
                  <a:gd name="connsiteX12" fmla="*/ 974065 w 2041592"/>
                  <a:gd name="connsiteY12" fmla="*/ 884546 h 1068748"/>
                  <a:gd name="connsiteX13" fmla="*/ 940545 w 2041592"/>
                  <a:gd name="connsiteY13" fmla="*/ 1068748 h 1068748"/>
                  <a:gd name="connsiteX14" fmla="*/ 663021 w 2041592"/>
                  <a:gd name="connsiteY14" fmla="*/ 884546 h 1068748"/>
                  <a:gd name="connsiteX15" fmla="*/ 147427 w 2041592"/>
                  <a:gd name="connsiteY15" fmla="*/ 884546 h 1068748"/>
                  <a:gd name="connsiteX16" fmla="*/ 0 w 2041592"/>
                  <a:gd name="connsiteY16" fmla="*/ 737119 h 1068748"/>
                  <a:gd name="connsiteX17" fmla="*/ 0 w 2041592"/>
                  <a:gd name="connsiteY17" fmla="*/ 737122 h 1068748"/>
                  <a:gd name="connsiteX18" fmla="*/ 0 w 2041592"/>
                  <a:gd name="connsiteY18" fmla="*/ 515985 h 1068748"/>
                  <a:gd name="connsiteX19" fmla="*/ 0 w 2041592"/>
                  <a:gd name="connsiteY19" fmla="*/ 515985 h 1068748"/>
                  <a:gd name="connsiteX20" fmla="*/ 0 w 2041592"/>
                  <a:gd name="connsiteY20" fmla="*/ 147427 h 1068748"/>
                  <a:gd name="connsiteX0" fmla="*/ 0 w 2041592"/>
                  <a:gd name="connsiteY0" fmla="*/ 147427 h 1068748"/>
                  <a:gd name="connsiteX1" fmla="*/ 147427 w 2041592"/>
                  <a:gd name="connsiteY1" fmla="*/ 0 h 1068748"/>
                  <a:gd name="connsiteX2" fmla="*/ 340265 w 2041592"/>
                  <a:gd name="connsiteY2" fmla="*/ 0 h 1068748"/>
                  <a:gd name="connsiteX3" fmla="*/ 340265 w 2041592"/>
                  <a:gd name="connsiteY3" fmla="*/ 0 h 1068748"/>
                  <a:gd name="connsiteX4" fmla="*/ 850663 w 2041592"/>
                  <a:gd name="connsiteY4" fmla="*/ 0 h 1068748"/>
                  <a:gd name="connsiteX5" fmla="*/ 1894165 w 2041592"/>
                  <a:gd name="connsiteY5" fmla="*/ 0 h 1068748"/>
                  <a:gd name="connsiteX6" fmla="*/ 2041592 w 2041592"/>
                  <a:gd name="connsiteY6" fmla="*/ 147427 h 1068748"/>
                  <a:gd name="connsiteX7" fmla="*/ 2041592 w 2041592"/>
                  <a:gd name="connsiteY7" fmla="*/ 515985 h 1068748"/>
                  <a:gd name="connsiteX8" fmla="*/ 2041592 w 2041592"/>
                  <a:gd name="connsiteY8" fmla="*/ 515985 h 1068748"/>
                  <a:gd name="connsiteX9" fmla="*/ 2041592 w 2041592"/>
                  <a:gd name="connsiteY9" fmla="*/ 737122 h 1068748"/>
                  <a:gd name="connsiteX10" fmla="*/ 2041592 w 2041592"/>
                  <a:gd name="connsiteY10" fmla="*/ 737119 h 1068748"/>
                  <a:gd name="connsiteX11" fmla="*/ 1894165 w 2041592"/>
                  <a:gd name="connsiteY11" fmla="*/ 884546 h 1068748"/>
                  <a:gd name="connsiteX12" fmla="*/ 974065 w 2041592"/>
                  <a:gd name="connsiteY12" fmla="*/ 884546 h 1068748"/>
                  <a:gd name="connsiteX13" fmla="*/ 940545 w 2041592"/>
                  <a:gd name="connsiteY13" fmla="*/ 1068748 h 1068748"/>
                  <a:gd name="connsiteX14" fmla="*/ 797064 w 2041592"/>
                  <a:gd name="connsiteY14" fmla="*/ 884546 h 1068748"/>
                  <a:gd name="connsiteX15" fmla="*/ 147427 w 2041592"/>
                  <a:gd name="connsiteY15" fmla="*/ 884546 h 1068748"/>
                  <a:gd name="connsiteX16" fmla="*/ 0 w 2041592"/>
                  <a:gd name="connsiteY16" fmla="*/ 737119 h 1068748"/>
                  <a:gd name="connsiteX17" fmla="*/ 0 w 2041592"/>
                  <a:gd name="connsiteY17" fmla="*/ 737122 h 1068748"/>
                  <a:gd name="connsiteX18" fmla="*/ 0 w 2041592"/>
                  <a:gd name="connsiteY18" fmla="*/ 515985 h 1068748"/>
                  <a:gd name="connsiteX19" fmla="*/ 0 w 2041592"/>
                  <a:gd name="connsiteY19" fmla="*/ 515985 h 1068748"/>
                  <a:gd name="connsiteX20" fmla="*/ 0 w 2041592"/>
                  <a:gd name="connsiteY20" fmla="*/ 147427 h 1068748"/>
                  <a:gd name="connsiteX0" fmla="*/ 0 w 2041592"/>
                  <a:gd name="connsiteY0" fmla="*/ 147427 h 1068748"/>
                  <a:gd name="connsiteX1" fmla="*/ 147427 w 2041592"/>
                  <a:gd name="connsiteY1" fmla="*/ 0 h 1068748"/>
                  <a:gd name="connsiteX2" fmla="*/ 340265 w 2041592"/>
                  <a:gd name="connsiteY2" fmla="*/ 0 h 1068748"/>
                  <a:gd name="connsiteX3" fmla="*/ 340265 w 2041592"/>
                  <a:gd name="connsiteY3" fmla="*/ 0 h 1068748"/>
                  <a:gd name="connsiteX4" fmla="*/ 850663 w 2041592"/>
                  <a:gd name="connsiteY4" fmla="*/ 0 h 1068748"/>
                  <a:gd name="connsiteX5" fmla="*/ 1894165 w 2041592"/>
                  <a:gd name="connsiteY5" fmla="*/ 0 h 1068748"/>
                  <a:gd name="connsiteX6" fmla="*/ 2041592 w 2041592"/>
                  <a:gd name="connsiteY6" fmla="*/ 147427 h 1068748"/>
                  <a:gd name="connsiteX7" fmla="*/ 2041592 w 2041592"/>
                  <a:gd name="connsiteY7" fmla="*/ 515985 h 1068748"/>
                  <a:gd name="connsiteX8" fmla="*/ 2041592 w 2041592"/>
                  <a:gd name="connsiteY8" fmla="*/ 515985 h 1068748"/>
                  <a:gd name="connsiteX9" fmla="*/ 2041592 w 2041592"/>
                  <a:gd name="connsiteY9" fmla="*/ 737122 h 1068748"/>
                  <a:gd name="connsiteX10" fmla="*/ 2041592 w 2041592"/>
                  <a:gd name="connsiteY10" fmla="*/ 737119 h 1068748"/>
                  <a:gd name="connsiteX11" fmla="*/ 1894165 w 2041592"/>
                  <a:gd name="connsiteY11" fmla="*/ 884546 h 1068748"/>
                  <a:gd name="connsiteX12" fmla="*/ 1270875 w 2041592"/>
                  <a:gd name="connsiteY12" fmla="*/ 884546 h 1068748"/>
                  <a:gd name="connsiteX13" fmla="*/ 940545 w 2041592"/>
                  <a:gd name="connsiteY13" fmla="*/ 1068748 h 1068748"/>
                  <a:gd name="connsiteX14" fmla="*/ 797064 w 2041592"/>
                  <a:gd name="connsiteY14" fmla="*/ 884546 h 1068748"/>
                  <a:gd name="connsiteX15" fmla="*/ 147427 w 2041592"/>
                  <a:gd name="connsiteY15" fmla="*/ 884546 h 1068748"/>
                  <a:gd name="connsiteX16" fmla="*/ 0 w 2041592"/>
                  <a:gd name="connsiteY16" fmla="*/ 737119 h 1068748"/>
                  <a:gd name="connsiteX17" fmla="*/ 0 w 2041592"/>
                  <a:gd name="connsiteY17" fmla="*/ 737122 h 1068748"/>
                  <a:gd name="connsiteX18" fmla="*/ 0 w 2041592"/>
                  <a:gd name="connsiteY18" fmla="*/ 515985 h 1068748"/>
                  <a:gd name="connsiteX19" fmla="*/ 0 w 2041592"/>
                  <a:gd name="connsiteY19" fmla="*/ 515985 h 1068748"/>
                  <a:gd name="connsiteX20" fmla="*/ 0 w 2041592"/>
                  <a:gd name="connsiteY20" fmla="*/ 147427 h 1068748"/>
                  <a:gd name="connsiteX0" fmla="*/ 0 w 2041592"/>
                  <a:gd name="connsiteY0" fmla="*/ 147427 h 1068748"/>
                  <a:gd name="connsiteX1" fmla="*/ 147427 w 2041592"/>
                  <a:gd name="connsiteY1" fmla="*/ 0 h 1068748"/>
                  <a:gd name="connsiteX2" fmla="*/ 340265 w 2041592"/>
                  <a:gd name="connsiteY2" fmla="*/ 0 h 1068748"/>
                  <a:gd name="connsiteX3" fmla="*/ 340265 w 2041592"/>
                  <a:gd name="connsiteY3" fmla="*/ 0 h 1068748"/>
                  <a:gd name="connsiteX4" fmla="*/ 850663 w 2041592"/>
                  <a:gd name="connsiteY4" fmla="*/ 0 h 1068748"/>
                  <a:gd name="connsiteX5" fmla="*/ 1894165 w 2041592"/>
                  <a:gd name="connsiteY5" fmla="*/ 0 h 1068748"/>
                  <a:gd name="connsiteX6" fmla="*/ 2041592 w 2041592"/>
                  <a:gd name="connsiteY6" fmla="*/ 147427 h 1068748"/>
                  <a:gd name="connsiteX7" fmla="*/ 2041592 w 2041592"/>
                  <a:gd name="connsiteY7" fmla="*/ 515985 h 1068748"/>
                  <a:gd name="connsiteX8" fmla="*/ 2041592 w 2041592"/>
                  <a:gd name="connsiteY8" fmla="*/ 515985 h 1068748"/>
                  <a:gd name="connsiteX9" fmla="*/ 2041592 w 2041592"/>
                  <a:gd name="connsiteY9" fmla="*/ 737122 h 1068748"/>
                  <a:gd name="connsiteX10" fmla="*/ 2041592 w 2041592"/>
                  <a:gd name="connsiteY10" fmla="*/ 737119 h 1068748"/>
                  <a:gd name="connsiteX11" fmla="*/ 1894165 w 2041592"/>
                  <a:gd name="connsiteY11" fmla="*/ 884546 h 1068748"/>
                  <a:gd name="connsiteX12" fmla="*/ 1270875 w 2041592"/>
                  <a:gd name="connsiteY12" fmla="*/ 884546 h 1068748"/>
                  <a:gd name="connsiteX13" fmla="*/ 940545 w 2041592"/>
                  <a:gd name="connsiteY13" fmla="*/ 1068748 h 1068748"/>
                  <a:gd name="connsiteX14" fmla="*/ 1055576 w 2041592"/>
                  <a:gd name="connsiteY14" fmla="*/ 870819 h 1068748"/>
                  <a:gd name="connsiteX15" fmla="*/ 147427 w 2041592"/>
                  <a:gd name="connsiteY15" fmla="*/ 884546 h 1068748"/>
                  <a:gd name="connsiteX16" fmla="*/ 0 w 2041592"/>
                  <a:gd name="connsiteY16" fmla="*/ 737119 h 1068748"/>
                  <a:gd name="connsiteX17" fmla="*/ 0 w 2041592"/>
                  <a:gd name="connsiteY17" fmla="*/ 737122 h 1068748"/>
                  <a:gd name="connsiteX18" fmla="*/ 0 w 2041592"/>
                  <a:gd name="connsiteY18" fmla="*/ 515985 h 1068748"/>
                  <a:gd name="connsiteX19" fmla="*/ 0 w 2041592"/>
                  <a:gd name="connsiteY19" fmla="*/ 515985 h 1068748"/>
                  <a:gd name="connsiteX20" fmla="*/ 0 w 2041592"/>
                  <a:gd name="connsiteY20" fmla="*/ 147427 h 1068748"/>
                  <a:gd name="connsiteX0" fmla="*/ 0 w 2041592"/>
                  <a:gd name="connsiteY0" fmla="*/ 147427 h 1123656"/>
                  <a:gd name="connsiteX1" fmla="*/ 147427 w 2041592"/>
                  <a:gd name="connsiteY1" fmla="*/ 0 h 1123656"/>
                  <a:gd name="connsiteX2" fmla="*/ 340265 w 2041592"/>
                  <a:gd name="connsiteY2" fmla="*/ 0 h 1123656"/>
                  <a:gd name="connsiteX3" fmla="*/ 340265 w 2041592"/>
                  <a:gd name="connsiteY3" fmla="*/ 0 h 1123656"/>
                  <a:gd name="connsiteX4" fmla="*/ 850663 w 2041592"/>
                  <a:gd name="connsiteY4" fmla="*/ 0 h 1123656"/>
                  <a:gd name="connsiteX5" fmla="*/ 1894165 w 2041592"/>
                  <a:gd name="connsiteY5" fmla="*/ 0 h 1123656"/>
                  <a:gd name="connsiteX6" fmla="*/ 2041592 w 2041592"/>
                  <a:gd name="connsiteY6" fmla="*/ 147427 h 1123656"/>
                  <a:gd name="connsiteX7" fmla="*/ 2041592 w 2041592"/>
                  <a:gd name="connsiteY7" fmla="*/ 515985 h 1123656"/>
                  <a:gd name="connsiteX8" fmla="*/ 2041592 w 2041592"/>
                  <a:gd name="connsiteY8" fmla="*/ 515985 h 1123656"/>
                  <a:gd name="connsiteX9" fmla="*/ 2041592 w 2041592"/>
                  <a:gd name="connsiteY9" fmla="*/ 737122 h 1123656"/>
                  <a:gd name="connsiteX10" fmla="*/ 2041592 w 2041592"/>
                  <a:gd name="connsiteY10" fmla="*/ 737119 h 1123656"/>
                  <a:gd name="connsiteX11" fmla="*/ 1894165 w 2041592"/>
                  <a:gd name="connsiteY11" fmla="*/ 884546 h 1123656"/>
                  <a:gd name="connsiteX12" fmla="*/ 1270875 w 2041592"/>
                  <a:gd name="connsiteY12" fmla="*/ 884546 h 1123656"/>
                  <a:gd name="connsiteX13" fmla="*/ 1199057 w 2041592"/>
                  <a:gd name="connsiteY13" fmla="*/ 1123656 h 1123656"/>
                  <a:gd name="connsiteX14" fmla="*/ 1055576 w 2041592"/>
                  <a:gd name="connsiteY14" fmla="*/ 870819 h 1123656"/>
                  <a:gd name="connsiteX15" fmla="*/ 147427 w 2041592"/>
                  <a:gd name="connsiteY15" fmla="*/ 884546 h 1123656"/>
                  <a:gd name="connsiteX16" fmla="*/ 0 w 2041592"/>
                  <a:gd name="connsiteY16" fmla="*/ 737119 h 1123656"/>
                  <a:gd name="connsiteX17" fmla="*/ 0 w 2041592"/>
                  <a:gd name="connsiteY17" fmla="*/ 737122 h 1123656"/>
                  <a:gd name="connsiteX18" fmla="*/ 0 w 2041592"/>
                  <a:gd name="connsiteY18" fmla="*/ 515985 h 1123656"/>
                  <a:gd name="connsiteX19" fmla="*/ 0 w 2041592"/>
                  <a:gd name="connsiteY19" fmla="*/ 515985 h 1123656"/>
                  <a:gd name="connsiteX20" fmla="*/ 0 w 2041592"/>
                  <a:gd name="connsiteY20" fmla="*/ 147427 h 1123656"/>
                  <a:gd name="connsiteX0" fmla="*/ 0 w 2041592"/>
                  <a:gd name="connsiteY0" fmla="*/ 147427 h 1137383"/>
                  <a:gd name="connsiteX1" fmla="*/ 147427 w 2041592"/>
                  <a:gd name="connsiteY1" fmla="*/ 0 h 1137383"/>
                  <a:gd name="connsiteX2" fmla="*/ 340265 w 2041592"/>
                  <a:gd name="connsiteY2" fmla="*/ 0 h 1137383"/>
                  <a:gd name="connsiteX3" fmla="*/ 340265 w 2041592"/>
                  <a:gd name="connsiteY3" fmla="*/ 0 h 1137383"/>
                  <a:gd name="connsiteX4" fmla="*/ 850663 w 2041592"/>
                  <a:gd name="connsiteY4" fmla="*/ 0 h 1137383"/>
                  <a:gd name="connsiteX5" fmla="*/ 1894165 w 2041592"/>
                  <a:gd name="connsiteY5" fmla="*/ 0 h 1137383"/>
                  <a:gd name="connsiteX6" fmla="*/ 2041592 w 2041592"/>
                  <a:gd name="connsiteY6" fmla="*/ 147427 h 1137383"/>
                  <a:gd name="connsiteX7" fmla="*/ 2041592 w 2041592"/>
                  <a:gd name="connsiteY7" fmla="*/ 515985 h 1137383"/>
                  <a:gd name="connsiteX8" fmla="*/ 2041592 w 2041592"/>
                  <a:gd name="connsiteY8" fmla="*/ 515985 h 1137383"/>
                  <a:gd name="connsiteX9" fmla="*/ 2041592 w 2041592"/>
                  <a:gd name="connsiteY9" fmla="*/ 737122 h 1137383"/>
                  <a:gd name="connsiteX10" fmla="*/ 2041592 w 2041592"/>
                  <a:gd name="connsiteY10" fmla="*/ 737119 h 1137383"/>
                  <a:gd name="connsiteX11" fmla="*/ 1894165 w 2041592"/>
                  <a:gd name="connsiteY11" fmla="*/ 884546 h 1137383"/>
                  <a:gd name="connsiteX12" fmla="*/ 1270875 w 2041592"/>
                  <a:gd name="connsiteY12" fmla="*/ 884546 h 1137383"/>
                  <a:gd name="connsiteX13" fmla="*/ 1333100 w 2041592"/>
                  <a:gd name="connsiteY13" fmla="*/ 1137383 h 1137383"/>
                  <a:gd name="connsiteX14" fmla="*/ 1055576 w 2041592"/>
                  <a:gd name="connsiteY14" fmla="*/ 870819 h 1137383"/>
                  <a:gd name="connsiteX15" fmla="*/ 147427 w 2041592"/>
                  <a:gd name="connsiteY15" fmla="*/ 884546 h 1137383"/>
                  <a:gd name="connsiteX16" fmla="*/ 0 w 2041592"/>
                  <a:gd name="connsiteY16" fmla="*/ 737119 h 1137383"/>
                  <a:gd name="connsiteX17" fmla="*/ 0 w 2041592"/>
                  <a:gd name="connsiteY17" fmla="*/ 737122 h 1137383"/>
                  <a:gd name="connsiteX18" fmla="*/ 0 w 2041592"/>
                  <a:gd name="connsiteY18" fmla="*/ 515985 h 1137383"/>
                  <a:gd name="connsiteX19" fmla="*/ 0 w 2041592"/>
                  <a:gd name="connsiteY19" fmla="*/ 515985 h 1137383"/>
                  <a:gd name="connsiteX20" fmla="*/ 0 w 2041592"/>
                  <a:gd name="connsiteY20" fmla="*/ 147427 h 1137383"/>
                  <a:gd name="connsiteX0" fmla="*/ 0 w 2041592"/>
                  <a:gd name="connsiteY0" fmla="*/ 147427 h 1137383"/>
                  <a:gd name="connsiteX1" fmla="*/ 147427 w 2041592"/>
                  <a:gd name="connsiteY1" fmla="*/ 0 h 1137383"/>
                  <a:gd name="connsiteX2" fmla="*/ 340265 w 2041592"/>
                  <a:gd name="connsiteY2" fmla="*/ 0 h 1137383"/>
                  <a:gd name="connsiteX3" fmla="*/ 340265 w 2041592"/>
                  <a:gd name="connsiteY3" fmla="*/ 0 h 1137383"/>
                  <a:gd name="connsiteX4" fmla="*/ 850663 w 2041592"/>
                  <a:gd name="connsiteY4" fmla="*/ 0 h 1137383"/>
                  <a:gd name="connsiteX5" fmla="*/ 1894165 w 2041592"/>
                  <a:gd name="connsiteY5" fmla="*/ 0 h 1137383"/>
                  <a:gd name="connsiteX6" fmla="*/ 2041592 w 2041592"/>
                  <a:gd name="connsiteY6" fmla="*/ 147427 h 1137383"/>
                  <a:gd name="connsiteX7" fmla="*/ 2041592 w 2041592"/>
                  <a:gd name="connsiteY7" fmla="*/ 515985 h 1137383"/>
                  <a:gd name="connsiteX8" fmla="*/ 2041592 w 2041592"/>
                  <a:gd name="connsiteY8" fmla="*/ 515985 h 1137383"/>
                  <a:gd name="connsiteX9" fmla="*/ 2041592 w 2041592"/>
                  <a:gd name="connsiteY9" fmla="*/ 737122 h 1137383"/>
                  <a:gd name="connsiteX10" fmla="*/ 2041592 w 2041592"/>
                  <a:gd name="connsiteY10" fmla="*/ 737119 h 1137383"/>
                  <a:gd name="connsiteX11" fmla="*/ 1894165 w 2041592"/>
                  <a:gd name="connsiteY11" fmla="*/ 884546 h 1137383"/>
                  <a:gd name="connsiteX12" fmla="*/ 1261300 w 2041592"/>
                  <a:gd name="connsiteY12" fmla="*/ 843364 h 1137383"/>
                  <a:gd name="connsiteX13" fmla="*/ 1333100 w 2041592"/>
                  <a:gd name="connsiteY13" fmla="*/ 1137383 h 1137383"/>
                  <a:gd name="connsiteX14" fmla="*/ 1055576 w 2041592"/>
                  <a:gd name="connsiteY14" fmla="*/ 870819 h 1137383"/>
                  <a:gd name="connsiteX15" fmla="*/ 147427 w 2041592"/>
                  <a:gd name="connsiteY15" fmla="*/ 884546 h 1137383"/>
                  <a:gd name="connsiteX16" fmla="*/ 0 w 2041592"/>
                  <a:gd name="connsiteY16" fmla="*/ 737119 h 1137383"/>
                  <a:gd name="connsiteX17" fmla="*/ 0 w 2041592"/>
                  <a:gd name="connsiteY17" fmla="*/ 737122 h 1137383"/>
                  <a:gd name="connsiteX18" fmla="*/ 0 w 2041592"/>
                  <a:gd name="connsiteY18" fmla="*/ 515985 h 1137383"/>
                  <a:gd name="connsiteX19" fmla="*/ 0 w 2041592"/>
                  <a:gd name="connsiteY19" fmla="*/ 515985 h 1137383"/>
                  <a:gd name="connsiteX20" fmla="*/ 0 w 2041592"/>
                  <a:gd name="connsiteY20" fmla="*/ 147427 h 1137383"/>
                  <a:gd name="connsiteX0" fmla="*/ 0 w 2041592"/>
                  <a:gd name="connsiteY0" fmla="*/ 147427 h 1137383"/>
                  <a:gd name="connsiteX1" fmla="*/ 147427 w 2041592"/>
                  <a:gd name="connsiteY1" fmla="*/ 0 h 1137383"/>
                  <a:gd name="connsiteX2" fmla="*/ 340265 w 2041592"/>
                  <a:gd name="connsiteY2" fmla="*/ 0 h 1137383"/>
                  <a:gd name="connsiteX3" fmla="*/ 340265 w 2041592"/>
                  <a:gd name="connsiteY3" fmla="*/ 0 h 1137383"/>
                  <a:gd name="connsiteX4" fmla="*/ 850663 w 2041592"/>
                  <a:gd name="connsiteY4" fmla="*/ 0 h 1137383"/>
                  <a:gd name="connsiteX5" fmla="*/ 1894165 w 2041592"/>
                  <a:gd name="connsiteY5" fmla="*/ 0 h 1137383"/>
                  <a:gd name="connsiteX6" fmla="*/ 2041592 w 2041592"/>
                  <a:gd name="connsiteY6" fmla="*/ 147427 h 1137383"/>
                  <a:gd name="connsiteX7" fmla="*/ 2041592 w 2041592"/>
                  <a:gd name="connsiteY7" fmla="*/ 515985 h 1137383"/>
                  <a:gd name="connsiteX8" fmla="*/ 2041592 w 2041592"/>
                  <a:gd name="connsiteY8" fmla="*/ 515985 h 1137383"/>
                  <a:gd name="connsiteX9" fmla="*/ 2041592 w 2041592"/>
                  <a:gd name="connsiteY9" fmla="*/ 737122 h 1137383"/>
                  <a:gd name="connsiteX10" fmla="*/ 2041592 w 2041592"/>
                  <a:gd name="connsiteY10" fmla="*/ 737119 h 1137383"/>
                  <a:gd name="connsiteX11" fmla="*/ 1894165 w 2041592"/>
                  <a:gd name="connsiteY11" fmla="*/ 884546 h 1137383"/>
                  <a:gd name="connsiteX12" fmla="*/ 1261300 w 2041592"/>
                  <a:gd name="connsiteY12" fmla="*/ 843364 h 1137383"/>
                  <a:gd name="connsiteX13" fmla="*/ 1333100 w 2041592"/>
                  <a:gd name="connsiteY13" fmla="*/ 1137383 h 1137383"/>
                  <a:gd name="connsiteX14" fmla="*/ 1055576 w 2041592"/>
                  <a:gd name="connsiteY14" fmla="*/ 843364 h 1137383"/>
                  <a:gd name="connsiteX15" fmla="*/ 147427 w 2041592"/>
                  <a:gd name="connsiteY15" fmla="*/ 884546 h 1137383"/>
                  <a:gd name="connsiteX16" fmla="*/ 0 w 2041592"/>
                  <a:gd name="connsiteY16" fmla="*/ 737119 h 1137383"/>
                  <a:gd name="connsiteX17" fmla="*/ 0 w 2041592"/>
                  <a:gd name="connsiteY17" fmla="*/ 737122 h 1137383"/>
                  <a:gd name="connsiteX18" fmla="*/ 0 w 2041592"/>
                  <a:gd name="connsiteY18" fmla="*/ 515985 h 1137383"/>
                  <a:gd name="connsiteX19" fmla="*/ 0 w 2041592"/>
                  <a:gd name="connsiteY19" fmla="*/ 515985 h 1137383"/>
                  <a:gd name="connsiteX20" fmla="*/ 0 w 2041592"/>
                  <a:gd name="connsiteY20" fmla="*/ 147427 h 1137383"/>
                  <a:gd name="connsiteX0" fmla="*/ 0 w 2041592"/>
                  <a:gd name="connsiteY0" fmla="*/ 147427 h 1096202"/>
                  <a:gd name="connsiteX1" fmla="*/ 147427 w 2041592"/>
                  <a:gd name="connsiteY1" fmla="*/ 0 h 1096202"/>
                  <a:gd name="connsiteX2" fmla="*/ 340265 w 2041592"/>
                  <a:gd name="connsiteY2" fmla="*/ 0 h 1096202"/>
                  <a:gd name="connsiteX3" fmla="*/ 340265 w 2041592"/>
                  <a:gd name="connsiteY3" fmla="*/ 0 h 1096202"/>
                  <a:gd name="connsiteX4" fmla="*/ 850663 w 2041592"/>
                  <a:gd name="connsiteY4" fmla="*/ 0 h 1096202"/>
                  <a:gd name="connsiteX5" fmla="*/ 1894165 w 2041592"/>
                  <a:gd name="connsiteY5" fmla="*/ 0 h 1096202"/>
                  <a:gd name="connsiteX6" fmla="*/ 2041592 w 2041592"/>
                  <a:gd name="connsiteY6" fmla="*/ 147427 h 1096202"/>
                  <a:gd name="connsiteX7" fmla="*/ 2041592 w 2041592"/>
                  <a:gd name="connsiteY7" fmla="*/ 515985 h 1096202"/>
                  <a:gd name="connsiteX8" fmla="*/ 2041592 w 2041592"/>
                  <a:gd name="connsiteY8" fmla="*/ 515985 h 1096202"/>
                  <a:gd name="connsiteX9" fmla="*/ 2041592 w 2041592"/>
                  <a:gd name="connsiteY9" fmla="*/ 737122 h 1096202"/>
                  <a:gd name="connsiteX10" fmla="*/ 2041592 w 2041592"/>
                  <a:gd name="connsiteY10" fmla="*/ 737119 h 1096202"/>
                  <a:gd name="connsiteX11" fmla="*/ 1894165 w 2041592"/>
                  <a:gd name="connsiteY11" fmla="*/ 884546 h 1096202"/>
                  <a:gd name="connsiteX12" fmla="*/ 1261300 w 2041592"/>
                  <a:gd name="connsiteY12" fmla="*/ 843364 h 1096202"/>
                  <a:gd name="connsiteX13" fmla="*/ 1304376 w 2041592"/>
                  <a:gd name="connsiteY13" fmla="*/ 1096202 h 1096202"/>
                  <a:gd name="connsiteX14" fmla="*/ 1055576 w 2041592"/>
                  <a:gd name="connsiteY14" fmla="*/ 843364 h 1096202"/>
                  <a:gd name="connsiteX15" fmla="*/ 147427 w 2041592"/>
                  <a:gd name="connsiteY15" fmla="*/ 884546 h 1096202"/>
                  <a:gd name="connsiteX16" fmla="*/ 0 w 2041592"/>
                  <a:gd name="connsiteY16" fmla="*/ 737119 h 1096202"/>
                  <a:gd name="connsiteX17" fmla="*/ 0 w 2041592"/>
                  <a:gd name="connsiteY17" fmla="*/ 737122 h 1096202"/>
                  <a:gd name="connsiteX18" fmla="*/ 0 w 2041592"/>
                  <a:gd name="connsiteY18" fmla="*/ 515985 h 1096202"/>
                  <a:gd name="connsiteX19" fmla="*/ 0 w 2041592"/>
                  <a:gd name="connsiteY19" fmla="*/ 515985 h 1096202"/>
                  <a:gd name="connsiteX20" fmla="*/ 0 w 2041592"/>
                  <a:gd name="connsiteY20" fmla="*/ 147427 h 1096202"/>
                  <a:gd name="connsiteX0" fmla="*/ 0 w 2041592"/>
                  <a:gd name="connsiteY0" fmla="*/ 147427 h 1096202"/>
                  <a:gd name="connsiteX1" fmla="*/ 147427 w 2041592"/>
                  <a:gd name="connsiteY1" fmla="*/ 0 h 1096202"/>
                  <a:gd name="connsiteX2" fmla="*/ 340265 w 2041592"/>
                  <a:gd name="connsiteY2" fmla="*/ 0 h 1096202"/>
                  <a:gd name="connsiteX3" fmla="*/ 340265 w 2041592"/>
                  <a:gd name="connsiteY3" fmla="*/ 0 h 1096202"/>
                  <a:gd name="connsiteX4" fmla="*/ 850663 w 2041592"/>
                  <a:gd name="connsiteY4" fmla="*/ 0 h 1096202"/>
                  <a:gd name="connsiteX5" fmla="*/ 1894165 w 2041592"/>
                  <a:gd name="connsiteY5" fmla="*/ 0 h 1096202"/>
                  <a:gd name="connsiteX6" fmla="*/ 2041592 w 2041592"/>
                  <a:gd name="connsiteY6" fmla="*/ 147427 h 1096202"/>
                  <a:gd name="connsiteX7" fmla="*/ 2041592 w 2041592"/>
                  <a:gd name="connsiteY7" fmla="*/ 515985 h 1096202"/>
                  <a:gd name="connsiteX8" fmla="*/ 2041592 w 2041592"/>
                  <a:gd name="connsiteY8" fmla="*/ 515985 h 1096202"/>
                  <a:gd name="connsiteX9" fmla="*/ 2041592 w 2041592"/>
                  <a:gd name="connsiteY9" fmla="*/ 737122 h 1096202"/>
                  <a:gd name="connsiteX10" fmla="*/ 2041592 w 2041592"/>
                  <a:gd name="connsiteY10" fmla="*/ 737119 h 1096202"/>
                  <a:gd name="connsiteX11" fmla="*/ 1894165 w 2041592"/>
                  <a:gd name="connsiteY11" fmla="*/ 884546 h 1096202"/>
                  <a:gd name="connsiteX12" fmla="*/ 1261300 w 2041592"/>
                  <a:gd name="connsiteY12" fmla="*/ 843364 h 1096202"/>
                  <a:gd name="connsiteX13" fmla="*/ 1304376 w 2041592"/>
                  <a:gd name="connsiteY13" fmla="*/ 1096202 h 1096202"/>
                  <a:gd name="connsiteX14" fmla="*/ 1065150 w 2041592"/>
                  <a:gd name="connsiteY14" fmla="*/ 884546 h 1096202"/>
                  <a:gd name="connsiteX15" fmla="*/ 147427 w 2041592"/>
                  <a:gd name="connsiteY15" fmla="*/ 884546 h 1096202"/>
                  <a:gd name="connsiteX16" fmla="*/ 0 w 2041592"/>
                  <a:gd name="connsiteY16" fmla="*/ 737119 h 1096202"/>
                  <a:gd name="connsiteX17" fmla="*/ 0 w 2041592"/>
                  <a:gd name="connsiteY17" fmla="*/ 737122 h 1096202"/>
                  <a:gd name="connsiteX18" fmla="*/ 0 w 2041592"/>
                  <a:gd name="connsiteY18" fmla="*/ 515985 h 1096202"/>
                  <a:gd name="connsiteX19" fmla="*/ 0 w 2041592"/>
                  <a:gd name="connsiteY19" fmla="*/ 515985 h 1096202"/>
                  <a:gd name="connsiteX20" fmla="*/ 0 w 2041592"/>
                  <a:gd name="connsiteY20" fmla="*/ 147427 h 1096202"/>
                  <a:gd name="connsiteX0" fmla="*/ 0 w 2041592"/>
                  <a:gd name="connsiteY0" fmla="*/ 147427 h 1096202"/>
                  <a:gd name="connsiteX1" fmla="*/ 147427 w 2041592"/>
                  <a:gd name="connsiteY1" fmla="*/ 0 h 1096202"/>
                  <a:gd name="connsiteX2" fmla="*/ 340265 w 2041592"/>
                  <a:gd name="connsiteY2" fmla="*/ 0 h 1096202"/>
                  <a:gd name="connsiteX3" fmla="*/ 340265 w 2041592"/>
                  <a:gd name="connsiteY3" fmla="*/ 0 h 1096202"/>
                  <a:gd name="connsiteX4" fmla="*/ 850663 w 2041592"/>
                  <a:gd name="connsiteY4" fmla="*/ 0 h 1096202"/>
                  <a:gd name="connsiteX5" fmla="*/ 1894165 w 2041592"/>
                  <a:gd name="connsiteY5" fmla="*/ 0 h 1096202"/>
                  <a:gd name="connsiteX6" fmla="*/ 2041592 w 2041592"/>
                  <a:gd name="connsiteY6" fmla="*/ 147427 h 1096202"/>
                  <a:gd name="connsiteX7" fmla="*/ 2041592 w 2041592"/>
                  <a:gd name="connsiteY7" fmla="*/ 515985 h 1096202"/>
                  <a:gd name="connsiteX8" fmla="*/ 2041592 w 2041592"/>
                  <a:gd name="connsiteY8" fmla="*/ 515985 h 1096202"/>
                  <a:gd name="connsiteX9" fmla="*/ 2041592 w 2041592"/>
                  <a:gd name="connsiteY9" fmla="*/ 737122 h 1096202"/>
                  <a:gd name="connsiteX10" fmla="*/ 2041592 w 2041592"/>
                  <a:gd name="connsiteY10" fmla="*/ 737119 h 1096202"/>
                  <a:gd name="connsiteX11" fmla="*/ 1894165 w 2041592"/>
                  <a:gd name="connsiteY11" fmla="*/ 884546 h 1096202"/>
                  <a:gd name="connsiteX12" fmla="*/ 1251726 w 2041592"/>
                  <a:gd name="connsiteY12" fmla="*/ 898273 h 1096202"/>
                  <a:gd name="connsiteX13" fmla="*/ 1304376 w 2041592"/>
                  <a:gd name="connsiteY13" fmla="*/ 1096202 h 1096202"/>
                  <a:gd name="connsiteX14" fmla="*/ 1065150 w 2041592"/>
                  <a:gd name="connsiteY14" fmla="*/ 884546 h 1096202"/>
                  <a:gd name="connsiteX15" fmla="*/ 147427 w 2041592"/>
                  <a:gd name="connsiteY15" fmla="*/ 884546 h 1096202"/>
                  <a:gd name="connsiteX16" fmla="*/ 0 w 2041592"/>
                  <a:gd name="connsiteY16" fmla="*/ 737119 h 1096202"/>
                  <a:gd name="connsiteX17" fmla="*/ 0 w 2041592"/>
                  <a:gd name="connsiteY17" fmla="*/ 737122 h 1096202"/>
                  <a:gd name="connsiteX18" fmla="*/ 0 w 2041592"/>
                  <a:gd name="connsiteY18" fmla="*/ 515985 h 1096202"/>
                  <a:gd name="connsiteX19" fmla="*/ 0 w 2041592"/>
                  <a:gd name="connsiteY19" fmla="*/ 515985 h 1096202"/>
                  <a:gd name="connsiteX20" fmla="*/ 0 w 2041592"/>
                  <a:gd name="connsiteY20" fmla="*/ 147427 h 10962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41592" h="1096202">
                    <a:moveTo>
                      <a:pt x="0" y="147427"/>
                    </a:moveTo>
                    <a:cubicBezTo>
                      <a:pt x="0" y="66005"/>
                      <a:pt x="66005" y="0"/>
                      <a:pt x="147427" y="0"/>
                    </a:cubicBezTo>
                    <a:lnTo>
                      <a:pt x="340265" y="0"/>
                    </a:lnTo>
                    <a:lnTo>
                      <a:pt x="340265" y="0"/>
                    </a:lnTo>
                    <a:lnTo>
                      <a:pt x="850663" y="0"/>
                    </a:lnTo>
                    <a:lnTo>
                      <a:pt x="1894165" y="0"/>
                    </a:lnTo>
                    <a:cubicBezTo>
                      <a:pt x="1975587" y="0"/>
                      <a:pt x="2041592" y="66005"/>
                      <a:pt x="2041592" y="147427"/>
                    </a:cubicBezTo>
                    <a:lnTo>
                      <a:pt x="2041592" y="515985"/>
                    </a:lnTo>
                    <a:lnTo>
                      <a:pt x="2041592" y="515985"/>
                    </a:lnTo>
                    <a:lnTo>
                      <a:pt x="2041592" y="737122"/>
                    </a:lnTo>
                    <a:lnTo>
                      <a:pt x="2041592" y="737119"/>
                    </a:lnTo>
                    <a:cubicBezTo>
                      <a:pt x="2041592" y="818541"/>
                      <a:pt x="1975587" y="884546"/>
                      <a:pt x="1894165" y="884546"/>
                    </a:cubicBezTo>
                    <a:lnTo>
                      <a:pt x="1251726" y="898273"/>
                    </a:lnTo>
                    <a:lnTo>
                      <a:pt x="1304376" y="1096202"/>
                    </a:lnTo>
                    <a:lnTo>
                      <a:pt x="1065150" y="884546"/>
                    </a:lnTo>
                    <a:lnTo>
                      <a:pt x="147427" y="884546"/>
                    </a:lnTo>
                    <a:cubicBezTo>
                      <a:pt x="66005" y="884546"/>
                      <a:pt x="0" y="818541"/>
                      <a:pt x="0" y="737119"/>
                    </a:cubicBezTo>
                    <a:lnTo>
                      <a:pt x="0" y="737122"/>
                    </a:lnTo>
                    <a:lnTo>
                      <a:pt x="0" y="515985"/>
                    </a:lnTo>
                    <a:lnTo>
                      <a:pt x="0" y="515985"/>
                    </a:lnTo>
                    <a:lnTo>
                      <a:pt x="0" y="14742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4171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6B510F4-8E3C-44BD-A0A8-38D5EEB67574}"/>
                  </a:ext>
                </a:extLst>
              </p:cNvPr>
              <p:cNvSpPr txBox="1"/>
              <p:nvPr/>
            </p:nvSpPr>
            <p:spPr>
              <a:xfrm>
                <a:off x="3037375" y="1293225"/>
                <a:ext cx="2903082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i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Các bạn cầm theo phiếu quan sát nhé.</a:t>
                </a:r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>
              <a:off x="5566937" y="3395469"/>
              <a:ext cx="3225691" cy="1025855"/>
              <a:chOff x="2990545" y="1267765"/>
              <a:chExt cx="3225691" cy="1025855"/>
            </a:xfrm>
          </p:grpSpPr>
          <p:sp>
            <p:nvSpPr>
              <p:cNvPr id="11" name="Speech Bubble: Rectangle with Corners Rounded 17">
                <a:extLst>
                  <a:ext uri="{FF2B5EF4-FFF2-40B4-BE49-F238E27FC236}">
                    <a16:creationId xmlns:a16="http://schemas.microsoft.com/office/drawing/2014/main" id="{F1B97E3D-B503-4635-AE5A-B1C5B4497FFB}"/>
                  </a:ext>
                </a:extLst>
              </p:cNvPr>
              <p:cNvSpPr/>
              <p:nvPr/>
            </p:nvSpPr>
            <p:spPr>
              <a:xfrm>
                <a:off x="3097530" y="1267765"/>
                <a:ext cx="3118706" cy="1025855"/>
              </a:xfrm>
              <a:custGeom>
                <a:avLst/>
                <a:gdLst>
                  <a:gd name="connsiteX0" fmla="*/ 0 w 2041592"/>
                  <a:gd name="connsiteY0" fmla="*/ 147427 h 884546"/>
                  <a:gd name="connsiteX1" fmla="*/ 147427 w 2041592"/>
                  <a:gd name="connsiteY1" fmla="*/ 0 h 884546"/>
                  <a:gd name="connsiteX2" fmla="*/ 340265 w 2041592"/>
                  <a:gd name="connsiteY2" fmla="*/ 0 h 884546"/>
                  <a:gd name="connsiteX3" fmla="*/ 340265 w 2041592"/>
                  <a:gd name="connsiteY3" fmla="*/ 0 h 884546"/>
                  <a:gd name="connsiteX4" fmla="*/ 850663 w 2041592"/>
                  <a:gd name="connsiteY4" fmla="*/ 0 h 884546"/>
                  <a:gd name="connsiteX5" fmla="*/ 1894165 w 2041592"/>
                  <a:gd name="connsiteY5" fmla="*/ 0 h 884546"/>
                  <a:gd name="connsiteX6" fmla="*/ 2041592 w 2041592"/>
                  <a:gd name="connsiteY6" fmla="*/ 147427 h 884546"/>
                  <a:gd name="connsiteX7" fmla="*/ 2041592 w 2041592"/>
                  <a:gd name="connsiteY7" fmla="*/ 515985 h 884546"/>
                  <a:gd name="connsiteX8" fmla="*/ 2041592 w 2041592"/>
                  <a:gd name="connsiteY8" fmla="*/ 515985 h 884546"/>
                  <a:gd name="connsiteX9" fmla="*/ 2041592 w 2041592"/>
                  <a:gd name="connsiteY9" fmla="*/ 737122 h 884546"/>
                  <a:gd name="connsiteX10" fmla="*/ 2041592 w 2041592"/>
                  <a:gd name="connsiteY10" fmla="*/ 737119 h 884546"/>
                  <a:gd name="connsiteX11" fmla="*/ 1894165 w 2041592"/>
                  <a:gd name="connsiteY11" fmla="*/ 884546 h 884546"/>
                  <a:gd name="connsiteX12" fmla="*/ 850663 w 2041592"/>
                  <a:gd name="connsiteY12" fmla="*/ 884546 h 884546"/>
                  <a:gd name="connsiteX13" fmla="*/ 373795 w 2041592"/>
                  <a:gd name="connsiteY13" fmla="*/ 1346093 h 884546"/>
                  <a:gd name="connsiteX14" fmla="*/ 340265 w 2041592"/>
                  <a:gd name="connsiteY14" fmla="*/ 884546 h 884546"/>
                  <a:gd name="connsiteX15" fmla="*/ 147427 w 2041592"/>
                  <a:gd name="connsiteY15" fmla="*/ 884546 h 884546"/>
                  <a:gd name="connsiteX16" fmla="*/ 0 w 2041592"/>
                  <a:gd name="connsiteY16" fmla="*/ 737119 h 884546"/>
                  <a:gd name="connsiteX17" fmla="*/ 0 w 2041592"/>
                  <a:gd name="connsiteY17" fmla="*/ 737122 h 884546"/>
                  <a:gd name="connsiteX18" fmla="*/ 0 w 2041592"/>
                  <a:gd name="connsiteY18" fmla="*/ 515985 h 884546"/>
                  <a:gd name="connsiteX19" fmla="*/ 0 w 2041592"/>
                  <a:gd name="connsiteY19" fmla="*/ 515985 h 884546"/>
                  <a:gd name="connsiteX20" fmla="*/ 0 w 2041592"/>
                  <a:gd name="connsiteY20" fmla="*/ 147427 h 884546"/>
                  <a:gd name="connsiteX0" fmla="*/ 0 w 2041592"/>
                  <a:gd name="connsiteY0" fmla="*/ 147427 h 1346093"/>
                  <a:gd name="connsiteX1" fmla="*/ 147427 w 2041592"/>
                  <a:gd name="connsiteY1" fmla="*/ 0 h 1346093"/>
                  <a:gd name="connsiteX2" fmla="*/ 340265 w 2041592"/>
                  <a:gd name="connsiteY2" fmla="*/ 0 h 1346093"/>
                  <a:gd name="connsiteX3" fmla="*/ 340265 w 2041592"/>
                  <a:gd name="connsiteY3" fmla="*/ 0 h 1346093"/>
                  <a:gd name="connsiteX4" fmla="*/ 850663 w 2041592"/>
                  <a:gd name="connsiteY4" fmla="*/ 0 h 1346093"/>
                  <a:gd name="connsiteX5" fmla="*/ 1894165 w 2041592"/>
                  <a:gd name="connsiteY5" fmla="*/ 0 h 1346093"/>
                  <a:gd name="connsiteX6" fmla="*/ 2041592 w 2041592"/>
                  <a:gd name="connsiteY6" fmla="*/ 147427 h 1346093"/>
                  <a:gd name="connsiteX7" fmla="*/ 2041592 w 2041592"/>
                  <a:gd name="connsiteY7" fmla="*/ 515985 h 1346093"/>
                  <a:gd name="connsiteX8" fmla="*/ 2041592 w 2041592"/>
                  <a:gd name="connsiteY8" fmla="*/ 515985 h 1346093"/>
                  <a:gd name="connsiteX9" fmla="*/ 2041592 w 2041592"/>
                  <a:gd name="connsiteY9" fmla="*/ 737122 h 1346093"/>
                  <a:gd name="connsiteX10" fmla="*/ 2041592 w 2041592"/>
                  <a:gd name="connsiteY10" fmla="*/ 737119 h 1346093"/>
                  <a:gd name="connsiteX11" fmla="*/ 1894165 w 2041592"/>
                  <a:gd name="connsiteY11" fmla="*/ 884546 h 1346093"/>
                  <a:gd name="connsiteX12" fmla="*/ 508917 w 2041592"/>
                  <a:gd name="connsiteY12" fmla="*/ 884546 h 1346093"/>
                  <a:gd name="connsiteX13" fmla="*/ 373795 w 2041592"/>
                  <a:gd name="connsiteY13" fmla="*/ 1346093 h 1346093"/>
                  <a:gd name="connsiteX14" fmla="*/ 340265 w 2041592"/>
                  <a:gd name="connsiteY14" fmla="*/ 884546 h 1346093"/>
                  <a:gd name="connsiteX15" fmla="*/ 147427 w 2041592"/>
                  <a:gd name="connsiteY15" fmla="*/ 884546 h 1346093"/>
                  <a:gd name="connsiteX16" fmla="*/ 0 w 2041592"/>
                  <a:gd name="connsiteY16" fmla="*/ 737119 h 1346093"/>
                  <a:gd name="connsiteX17" fmla="*/ 0 w 2041592"/>
                  <a:gd name="connsiteY17" fmla="*/ 737122 h 1346093"/>
                  <a:gd name="connsiteX18" fmla="*/ 0 w 2041592"/>
                  <a:gd name="connsiteY18" fmla="*/ 515985 h 1346093"/>
                  <a:gd name="connsiteX19" fmla="*/ 0 w 2041592"/>
                  <a:gd name="connsiteY19" fmla="*/ 515985 h 1346093"/>
                  <a:gd name="connsiteX20" fmla="*/ 0 w 2041592"/>
                  <a:gd name="connsiteY20" fmla="*/ 147427 h 1346093"/>
                  <a:gd name="connsiteX0" fmla="*/ 0 w 2041592"/>
                  <a:gd name="connsiteY0" fmla="*/ 147427 h 1356978"/>
                  <a:gd name="connsiteX1" fmla="*/ 147427 w 2041592"/>
                  <a:gd name="connsiteY1" fmla="*/ 0 h 1356978"/>
                  <a:gd name="connsiteX2" fmla="*/ 340265 w 2041592"/>
                  <a:gd name="connsiteY2" fmla="*/ 0 h 1356978"/>
                  <a:gd name="connsiteX3" fmla="*/ 340265 w 2041592"/>
                  <a:gd name="connsiteY3" fmla="*/ 0 h 1356978"/>
                  <a:gd name="connsiteX4" fmla="*/ 850663 w 2041592"/>
                  <a:gd name="connsiteY4" fmla="*/ 0 h 1356978"/>
                  <a:gd name="connsiteX5" fmla="*/ 1894165 w 2041592"/>
                  <a:gd name="connsiteY5" fmla="*/ 0 h 1356978"/>
                  <a:gd name="connsiteX6" fmla="*/ 2041592 w 2041592"/>
                  <a:gd name="connsiteY6" fmla="*/ 147427 h 1356978"/>
                  <a:gd name="connsiteX7" fmla="*/ 2041592 w 2041592"/>
                  <a:gd name="connsiteY7" fmla="*/ 515985 h 1356978"/>
                  <a:gd name="connsiteX8" fmla="*/ 2041592 w 2041592"/>
                  <a:gd name="connsiteY8" fmla="*/ 515985 h 1356978"/>
                  <a:gd name="connsiteX9" fmla="*/ 2041592 w 2041592"/>
                  <a:gd name="connsiteY9" fmla="*/ 737122 h 1356978"/>
                  <a:gd name="connsiteX10" fmla="*/ 2041592 w 2041592"/>
                  <a:gd name="connsiteY10" fmla="*/ 737119 h 1356978"/>
                  <a:gd name="connsiteX11" fmla="*/ 1894165 w 2041592"/>
                  <a:gd name="connsiteY11" fmla="*/ 884546 h 1356978"/>
                  <a:gd name="connsiteX12" fmla="*/ 508917 w 2041592"/>
                  <a:gd name="connsiteY12" fmla="*/ 884546 h 1356978"/>
                  <a:gd name="connsiteX13" fmla="*/ 939852 w 2041592"/>
                  <a:gd name="connsiteY13" fmla="*/ 1356978 h 1356978"/>
                  <a:gd name="connsiteX14" fmla="*/ 340265 w 2041592"/>
                  <a:gd name="connsiteY14" fmla="*/ 884546 h 1356978"/>
                  <a:gd name="connsiteX15" fmla="*/ 147427 w 2041592"/>
                  <a:gd name="connsiteY15" fmla="*/ 884546 h 1356978"/>
                  <a:gd name="connsiteX16" fmla="*/ 0 w 2041592"/>
                  <a:gd name="connsiteY16" fmla="*/ 737119 h 1356978"/>
                  <a:gd name="connsiteX17" fmla="*/ 0 w 2041592"/>
                  <a:gd name="connsiteY17" fmla="*/ 737122 h 1356978"/>
                  <a:gd name="connsiteX18" fmla="*/ 0 w 2041592"/>
                  <a:gd name="connsiteY18" fmla="*/ 515985 h 1356978"/>
                  <a:gd name="connsiteX19" fmla="*/ 0 w 2041592"/>
                  <a:gd name="connsiteY19" fmla="*/ 515985 h 1356978"/>
                  <a:gd name="connsiteX20" fmla="*/ 0 w 2041592"/>
                  <a:gd name="connsiteY20" fmla="*/ 147427 h 1356978"/>
                  <a:gd name="connsiteX0" fmla="*/ 0 w 2041592"/>
                  <a:gd name="connsiteY0" fmla="*/ 147427 h 1171921"/>
                  <a:gd name="connsiteX1" fmla="*/ 147427 w 2041592"/>
                  <a:gd name="connsiteY1" fmla="*/ 0 h 1171921"/>
                  <a:gd name="connsiteX2" fmla="*/ 340265 w 2041592"/>
                  <a:gd name="connsiteY2" fmla="*/ 0 h 1171921"/>
                  <a:gd name="connsiteX3" fmla="*/ 340265 w 2041592"/>
                  <a:gd name="connsiteY3" fmla="*/ 0 h 1171921"/>
                  <a:gd name="connsiteX4" fmla="*/ 850663 w 2041592"/>
                  <a:gd name="connsiteY4" fmla="*/ 0 h 1171921"/>
                  <a:gd name="connsiteX5" fmla="*/ 1894165 w 2041592"/>
                  <a:gd name="connsiteY5" fmla="*/ 0 h 1171921"/>
                  <a:gd name="connsiteX6" fmla="*/ 2041592 w 2041592"/>
                  <a:gd name="connsiteY6" fmla="*/ 147427 h 1171921"/>
                  <a:gd name="connsiteX7" fmla="*/ 2041592 w 2041592"/>
                  <a:gd name="connsiteY7" fmla="*/ 515985 h 1171921"/>
                  <a:gd name="connsiteX8" fmla="*/ 2041592 w 2041592"/>
                  <a:gd name="connsiteY8" fmla="*/ 515985 h 1171921"/>
                  <a:gd name="connsiteX9" fmla="*/ 2041592 w 2041592"/>
                  <a:gd name="connsiteY9" fmla="*/ 737122 h 1171921"/>
                  <a:gd name="connsiteX10" fmla="*/ 2041592 w 2041592"/>
                  <a:gd name="connsiteY10" fmla="*/ 737119 h 1171921"/>
                  <a:gd name="connsiteX11" fmla="*/ 1894165 w 2041592"/>
                  <a:gd name="connsiteY11" fmla="*/ 884546 h 1171921"/>
                  <a:gd name="connsiteX12" fmla="*/ 508917 w 2041592"/>
                  <a:gd name="connsiteY12" fmla="*/ 884546 h 1171921"/>
                  <a:gd name="connsiteX13" fmla="*/ 700366 w 2041592"/>
                  <a:gd name="connsiteY13" fmla="*/ 1171921 h 1171921"/>
                  <a:gd name="connsiteX14" fmla="*/ 340265 w 2041592"/>
                  <a:gd name="connsiteY14" fmla="*/ 884546 h 1171921"/>
                  <a:gd name="connsiteX15" fmla="*/ 147427 w 2041592"/>
                  <a:gd name="connsiteY15" fmla="*/ 884546 h 1171921"/>
                  <a:gd name="connsiteX16" fmla="*/ 0 w 2041592"/>
                  <a:gd name="connsiteY16" fmla="*/ 737119 h 1171921"/>
                  <a:gd name="connsiteX17" fmla="*/ 0 w 2041592"/>
                  <a:gd name="connsiteY17" fmla="*/ 737122 h 1171921"/>
                  <a:gd name="connsiteX18" fmla="*/ 0 w 2041592"/>
                  <a:gd name="connsiteY18" fmla="*/ 515985 h 1171921"/>
                  <a:gd name="connsiteX19" fmla="*/ 0 w 2041592"/>
                  <a:gd name="connsiteY19" fmla="*/ 515985 h 1171921"/>
                  <a:gd name="connsiteX20" fmla="*/ 0 w 2041592"/>
                  <a:gd name="connsiteY20" fmla="*/ 147427 h 1171921"/>
                  <a:gd name="connsiteX0" fmla="*/ 0 w 2041592"/>
                  <a:gd name="connsiteY0" fmla="*/ 147427 h 1269893"/>
                  <a:gd name="connsiteX1" fmla="*/ 147427 w 2041592"/>
                  <a:gd name="connsiteY1" fmla="*/ 0 h 1269893"/>
                  <a:gd name="connsiteX2" fmla="*/ 340265 w 2041592"/>
                  <a:gd name="connsiteY2" fmla="*/ 0 h 1269893"/>
                  <a:gd name="connsiteX3" fmla="*/ 340265 w 2041592"/>
                  <a:gd name="connsiteY3" fmla="*/ 0 h 1269893"/>
                  <a:gd name="connsiteX4" fmla="*/ 850663 w 2041592"/>
                  <a:gd name="connsiteY4" fmla="*/ 0 h 1269893"/>
                  <a:gd name="connsiteX5" fmla="*/ 1894165 w 2041592"/>
                  <a:gd name="connsiteY5" fmla="*/ 0 h 1269893"/>
                  <a:gd name="connsiteX6" fmla="*/ 2041592 w 2041592"/>
                  <a:gd name="connsiteY6" fmla="*/ 147427 h 1269893"/>
                  <a:gd name="connsiteX7" fmla="*/ 2041592 w 2041592"/>
                  <a:gd name="connsiteY7" fmla="*/ 515985 h 1269893"/>
                  <a:gd name="connsiteX8" fmla="*/ 2041592 w 2041592"/>
                  <a:gd name="connsiteY8" fmla="*/ 515985 h 1269893"/>
                  <a:gd name="connsiteX9" fmla="*/ 2041592 w 2041592"/>
                  <a:gd name="connsiteY9" fmla="*/ 737122 h 1269893"/>
                  <a:gd name="connsiteX10" fmla="*/ 2041592 w 2041592"/>
                  <a:gd name="connsiteY10" fmla="*/ 737119 h 1269893"/>
                  <a:gd name="connsiteX11" fmla="*/ 1894165 w 2041592"/>
                  <a:gd name="connsiteY11" fmla="*/ 884546 h 1269893"/>
                  <a:gd name="connsiteX12" fmla="*/ 508917 w 2041592"/>
                  <a:gd name="connsiteY12" fmla="*/ 884546 h 1269893"/>
                  <a:gd name="connsiteX13" fmla="*/ 187754 w 2041592"/>
                  <a:gd name="connsiteY13" fmla="*/ 1269893 h 1269893"/>
                  <a:gd name="connsiteX14" fmla="*/ 340265 w 2041592"/>
                  <a:gd name="connsiteY14" fmla="*/ 884546 h 1269893"/>
                  <a:gd name="connsiteX15" fmla="*/ 147427 w 2041592"/>
                  <a:gd name="connsiteY15" fmla="*/ 884546 h 1269893"/>
                  <a:gd name="connsiteX16" fmla="*/ 0 w 2041592"/>
                  <a:gd name="connsiteY16" fmla="*/ 737119 h 1269893"/>
                  <a:gd name="connsiteX17" fmla="*/ 0 w 2041592"/>
                  <a:gd name="connsiteY17" fmla="*/ 737122 h 1269893"/>
                  <a:gd name="connsiteX18" fmla="*/ 0 w 2041592"/>
                  <a:gd name="connsiteY18" fmla="*/ 515985 h 1269893"/>
                  <a:gd name="connsiteX19" fmla="*/ 0 w 2041592"/>
                  <a:gd name="connsiteY19" fmla="*/ 515985 h 1269893"/>
                  <a:gd name="connsiteX20" fmla="*/ 0 w 2041592"/>
                  <a:gd name="connsiteY20" fmla="*/ 147427 h 1269893"/>
                  <a:gd name="connsiteX0" fmla="*/ 0 w 2041592"/>
                  <a:gd name="connsiteY0" fmla="*/ 147427 h 1269893"/>
                  <a:gd name="connsiteX1" fmla="*/ 147427 w 2041592"/>
                  <a:gd name="connsiteY1" fmla="*/ 0 h 1269893"/>
                  <a:gd name="connsiteX2" fmla="*/ 340265 w 2041592"/>
                  <a:gd name="connsiteY2" fmla="*/ 0 h 1269893"/>
                  <a:gd name="connsiteX3" fmla="*/ 340265 w 2041592"/>
                  <a:gd name="connsiteY3" fmla="*/ 0 h 1269893"/>
                  <a:gd name="connsiteX4" fmla="*/ 850663 w 2041592"/>
                  <a:gd name="connsiteY4" fmla="*/ 0 h 1269893"/>
                  <a:gd name="connsiteX5" fmla="*/ 1894165 w 2041592"/>
                  <a:gd name="connsiteY5" fmla="*/ 0 h 1269893"/>
                  <a:gd name="connsiteX6" fmla="*/ 2041592 w 2041592"/>
                  <a:gd name="connsiteY6" fmla="*/ 147427 h 1269893"/>
                  <a:gd name="connsiteX7" fmla="*/ 2041592 w 2041592"/>
                  <a:gd name="connsiteY7" fmla="*/ 515985 h 1269893"/>
                  <a:gd name="connsiteX8" fmla="*/ 2041592 w 2041592"/>
                  <a:gd name="connsiteY8" fmla="*/ 515985 h 1269893"/>
                  <a:gd name="connsiteX9" fmla="*/ 2041592 w 2041592"/>
                  <a:gd name="connsiteY9" fmla="*/ 737122 h 1269893"/>
                  <a:gd name="connsiteX10" fmla="*/ 2041592 w 2041592"/>
                  <a:gd name="connsiteY10" fmla="*/ 737119 h 1269893"/>
                  <a:gd name="connsiteX11" fmla="*/ 1894165 w 2041592"/>
                  <a:gd name="connsiteY11" fmla="*/ 884546 h 1269893"/>
                  <a:gd name="connsiteX12" fmla="*/ 974065 w 2041592"/>
                  <a:gd name="connsiteY12" fmla="*/ 884546 h 1269893"/>
                  <a:gd name="connsiteX13" fmla="*/ 187754 w 2041592"/>
                  <a:gd name="connsiteY13" fmla="*/ 1269893 h 1269893"/>
                  <a:gd name="connsiteX14" fmla="*/ 340265 w 2041592"/>
                  <a:gd name="connsiteY14" fmla="*/ 884546 h 1269893"/>
                  <a:gd name="connsiteX15" fmla="*/ 147427 w 2041592"/>
                  <a:gd name="connsiteY15" fmla="*/ 884546 h 1269893"/>
                  <a:gd name="connsiteX16" fmla="*/ 0 w 2041592"/>
                  <a:gd name="connsiteY16" fmla="*/ 737119 h 1269893"/>
                  <a:gd name="connsiteX17" fmla="*/ 0 w 2041592"/>
                  <a:gd name="connsiteY17" fmla="*/ 737122 h 1269893"/>
                  <a:gd name="connsiteX18" fmla="*/ 0 w 2041592"/>
                  <a:gd name="connsiteY18" fmla="*/ 515985 h 1269893"/>
                  <a:gd name="connsiteX19" fmla="*/ 0 w 2041592"/>
                  <a:gd name="connsiteY19" fmla="*/ 515985 h 1269893"/>
                  <a:gd name="connsiteX20" fmla="*/ 0 w 2041592"/>
                  <a:gd name="connsiteY20" fmla="*/ 147427 h 1269893"/>
                  <a:gd name="connsiteX0" fmla="*/ 0 w 2041592"/>
                  <a:gd name="connsiteY0" fmla="*/ 147427 h 1269893"/>
                  <a:gd name="connsiteX1" fmla="*/ 147427 w 2041592"/>
                  <a:gd name="connsiteY1" fmla="*/ 0 h 1269893"/>
                  <a:gd name="connsiteX2" fmla="*/ 340265 w 2041592"/>
                  <a:gd name="connsiteY2" fmla="*/ 0 h 1269893"/>
                  <a:gd name="connsiteX3" fmla="*/ 340265 w 2041592"/>
                  <a:gd name="connsiteY3" fmla="*/ 0 h 1269893"/>
                  <a:gd name="connsiteX4" fmla="*/ 850663 w 2041592"/>
                  <a:gd name="connsiteY4" fmla="*/ 0 h 1269893"/>
                  <a:gd name="connsiteX5" fmla="*/ 1894165 w 2041592"/>
                  <a:gd name="connsiteY5" fmla="*/ 0 h 1269893"/>
                  <a:gd name="connsiteX6" fmla="*/ 2041592 w 2041592"/>
                  <a:gd name="connsiteY6" fmla="*/ 147427 h 1269893"/>
                  <a:gd name="connsiteX7" fmla="*/ 2041592 w 2041592"/>
                  <a:gd name="connsiteY7" fmla="*/ 515985 h 1269893"/>
                  <a:gd name="connsiteX8" fmla="*/ 2041592 w 2041592"/>
                  <a:gd name="connsiteY8" fmla="*/ 515985 h 1269893"/>
                  <a:gd name="connsiteX9" fmla="*/ 2041592 w 2041592"/>
                  <a:gd name="connsiteY9" fmla="*/ 737122 h 1269893"/>
                  <a:gd name="connsiteX10" fmla="*/ 2041592 w 2041592"/>
                  <a:gd name="connsiteY10" fmla="*/ 737119 h 1269893"/>
                  <a:gd name="connsiteX11" fmla="*/ 1894165 w 2041592"/>
                  <a:gd name="connsiteY11" fmla="*/ 884546 h 1269893"/>
                  <a:gd name="connsiteX12" fmla="*/ 974065 w 2041592"/>
                  <a:gd name="connsiteY12" fmla="*/ 884546 h 1269893"/>
                  <a:gd name="connsiteX13" fmla="*/ 187754 w 2041592"/>
                  <a:gd name="connsiteY13" fmla="*/ 1269893 h 1269893"/>
                  <a:gd name="connsiteX14" fmla="*/ 663021 w 2041592"/>
                  <a:gd name="connsiteY14" fmla="*/ 884546 h 1269893"/>
                  <a:gd name="connsiteX15" fmla="*/ 147427 w 2041592"/>
                  <a:gd name="connsiteY15" fmla="*/ 884546 h 1269893"/>
                  <a:gd name="connsiteX16" fmla="*/ 0 w 2041592"/>
                  <a:gd name="connsiteY16" fmla="*/ 737119 h 1269893"/>
                  <a:gd name="connsiteX17" fmla="*/ 0 w 2041592"/>
                  <a:gd name="connsiteY17" fmla="*/ 737122 h 1269893"/>
                  <a:gd name="connsiteX18" fmla="*/ 0 w 2041592"/>
                  <a:gd name="connsiteY18" fmla="*/ 515985 h 1269893"/>
                  <a:gd name="connsiteX19" fmla="*/ 0 w 2041592"/>
                  <a:gd name="connsiteY19" fmla="*/ 515985 h 1269893"/>
                  <a:gd name="connsiteX20" fmla="*/ 0 w 2041592"/>
                  <a:gd name="connsiteY20" fmla="*/ 147427 h 1269893"/>
                  <a:gd name="connsiteX0" fmla="*/ 0 w 2041592"/>
                  <a:gd name="connsiteY0" fmla="*/ 147427 h 1139265"/>
                  <a:gd name="connsiteX1" fmla="*/ 147427 w 2041592"/>
                  <a:gd name="connsiteY1" fmla="*/ 0 h 1139265"/>
                  <a:gd name="connsiteX2" fmla="*/ 340265 w 2041592"/>
                  <a:gd name="connsiteY2" fmla="*/ 0 h 1139265"/>
                  <a:gd name="connsiteX3" fmla="*/ 340265 w 2041592"/>
                  <a:gd name="connsiteY3" fmla="*/ 0 h 1139265"/>
                  <a:gd name="connsiteX4" fmla="*/ 850663 w 2041592"/>
                  <a:gd name="connsiteY4" fmla="*/ 0 h 1139265"/>
                  <a:gd name="connsiteX5" fmla="*/ 1894165 w 2041592"/>
                  <a:gd name="connsiteY5" fmla="*/ 0 h 1139265"/>
                  <a:gd name="connsiteX6" fmla="*/ 2041592 w 2041592"/>
                  <a:gd name="connsiteY6" fmla="*/ 147427 h 1139265"/>
                  <a:gd name="connsiteX7" fmla="*/ 2041592 w 2041592"/>
                  <a:gd name="connsiteY7" fmla="*/ 515985 h 1139265"/>
                  <a:gd name="connsiteX8" fmla="*/ 2041592 w 2041592"/>
                  <a:gd name="connsiteY8" fmla="*/ 515985 h 1139265"/>
                  <a:gd name="connsiteX9" fmla="*/ 2041592 w 2041592"/>
                  <a:gd name="connsiteY9" fmla="*/ 737122 h 1139265"/>
                  <a:gd name="connsiteX10" fmla="*/ 2041592 w 2041592"/>
                  <a:gd name="connsiteY10" fmla="*/ 737119 h 1139265"/>
                  <a:gd name="connsiteX11" fmla="*/ 1894165 w 2041592"/>
                  <a:gd name="connsiteY11" fmla="*/ 884546 h 1139265"/>
                  <a:gd name="connsiteX12" fmla="*/ 974065 w 2041592"/>
                  <a:gd name="connsiteY12" fmla="*/ 884546 h 1139265"/>
                  <a:gd name="connsiteX13" fmla="*/ 482031 w 2041592"/>
                  <a:gd name="connsiteY13" fmla="*/ 1139265 h 1139265"/>
                  <a:gd name="connsiteX14" fmla="*/ 663021 w 2041592"/>
                  <a:gd name="connsiteY14" fmla="*/ 884546 h 1139265"/>
                  <a:gd name="connsiteX15" fmla="*/ 147427 w 2041592"/>
                  <a:gd name="connsiteY15" fmla="*/ 884546 h 1139265"/>
                  <a:gd name="connsiteX16" fmla="*/ 0 w 2041592"/>
                  <a:gd name="connsiteY16" fmla="*/ 737119 h 1139265"/>
                  <a:gd name="connsiteX17" fmla="*/ 0 w 2041592"/>
                  <a:gd name="connsiteY17" fmla="*/ 737122 h 1139265"/>
                  <a:gd name="connsiteX18" fmla="*/ 0 w 2041592"/>
                  <a:gd name="connsiteY18" fmla="*/ 515985 h 1139265"/>
                  <a:gd name="connsiteX19" fmla="*/ 0 w 2041592"/>
                  <a:gd name="connsiteY19" fmla="*/ 515985 h 1139265"/>
                  <a:gd name="connsiteX20" fmla="*/ 0 w 2041592"/>
                  <a:gd name="connsiteY20" fmla="*/ 147427 h 1139265"/>
                  <a:gd name="connsiteX0" fmla="*/ 0 w 2041592"/>
                  <a:gd name="connsiteY0" fmla="*/ 147427 h 1041294"/>
                  <a:gd name="connsiteX1" fmla="*/ 147427 w 2041592"/>
                  <a:gd name="connsiteY1" fmla="*/ 0 h 1041294"/>
                  <a:gd name="connsiteX2" fmla="*/ 340265 w 2041592"/>
                  <a:gd name="connsiteY2" fmla="*/ 0 h 1041294"/>
                  <a:gd name="connsiteX3" fmla="*/ 340265 w 2041592"/>
                  <a:gd name="connsiteY3" fmla="*/ 0 h 1041294"/>
                  <a:gd name="connsiteX4" fmla="*/ 850663 w 2041592"/>
                  <a:gd name="connsiteY4" fmla="*/ 0 h 1041294"/>
                  <a:gd name="connsiteX5" fmla="*/ 1894165 w 2041592"/>
                  <a:gd name="connsiteY5" fmla="*/ 0 h 1041294"/>
                  <a:gd name="connsiteX6" fmla="*/ 2041592 w 2041592"/>
                  <a:gd name="connsiteY6" fmla="*/ 147427 h 1041294"/>
                  <a:gd name="connsiteX7" fmla="*/ 2041592 w 2041592"/>
                  <a:gd name="connsiteY7" fmla="*/ 515985 h 1041294"/>
                  <a:gd name="connsiteX8" fmla="*/ 2041592 w 2041592"/>
                  <a:gd name="connsiteY8" fmla="*/ 515985 h 1041294"/>
                  <a:gd name="connsiteX9" fmla="*/ 2041592 w 2041592"/>
                  <a:gd name="connsiteY9" fmla="*/ 737122 h 1041294"/>
                  <a:gd name="connsiteX10" fmla="*/ 2041592 w 2041592"/>
                  <a:gd name="connsiteY10" fmla="*/ 737119 h 1041294"/>
                  <a:gd name="connsiteX11" fmla="*/ 1894165 w 2041592"/>
                  <a:gd name="connsiteY11" fmla="*/ 884546 h 1041294"/>
                  <a:gd name="connsiteX12" fmla="*/ 974065 w 2041592"/>
                  <a:gd name="connsiteY12" fmla="*/ 884546 h 1041294"/>
                  <a:gd name="connsiteX13" fmla="*/ 605438 w 2041592"/>
                  <a:gd name="connsiteY13" fmla="*/ 1041294 h 1041294"/>
                  <a:gd name="connsiteX14" fmla="*/ 663021 w 2041592"/>
                  <a:gd name="connsiteY14" fmla="*/ 884546 h 1041294"/>
                  <a:gd name="connsiteX15" fmla="*/ 147427 w 2041592"/>
                  <a:gd name="connsiteY15" fmla="*/ 884546 h 1041294"/>
                  <a:gd name="connsiteX16" fmla="*/ 0 w 2041592"/>
                  <a:gd name="connsiteY16" fmla="*/ 737119 h 1041294"/>
                  <a:gd name="connsiteX17" fmla="*/ 0 w 2041592"/>
                  <a:gd name="connsiteY17" fmla="*/ 737122 h 1041294"/>
                  <a:gd name="connsiteX18" fmla="*/ 0 w 2041592"/>
                  <a:gd name="connsiteY18" fmla="*/ 515985 h 1041294"/>
                  <a:gd name="connsiteX19" fmla="*/ 0 w 2041592"/>
                  <a:gd name="connsiteY19" fmla="*/ 515985 h 1041294"/>
                  <a:gd name="connsiteX20" fmla="*/ 0 w 2041592"/>
                  <a:gd name="connsiteY20" fmla="*/ 147427 h 1041294"/>
                  <a:gd name="connsiteX0" fmla="*/ 0 w 2041592"/>
                  <a:gd name="connsiteY0" fmla="*/ 147427 h 1041294"/>
                  <a:gd name="connsiteX1" fmla="*/ 147427 w 2041592"/>
                  <a:gd name="connsiteY1" fmla="*/ 0 h 1041294"/>
                  <a:gd name="connsiteX2" fmla="*/ 340265 w 2041592"/>
                  <a:gd name="connsiteY2" fmla="*/ 0 h 1041294"/>
                  <a:gd name="connsiteX3" fmla="*/ 340265 w 2041592"/>
                  <a:gd name="connsiteY3" fmla="*/ 0 h 1041294"/>
                  <a:gd name="connsiteX4" fmla="*/ 850663 w 2041592"/>
                  <a:gd name="connsiteY4" fmla="*/ 0 h 1041294"/>
                  <a:gd name="connsiteX5" fmla="*/ 1894165 w 2041592"/>
                  <a:gd name="connsiteY5" fmla="*/ 0 h 1041294"/>
                  <a:gd name="connsiteX6" fmla="*/ 2041592 w 2041592"/>
                  <a:gd name="connsiteY6" fmla="*/ 147427 h 1041294"/>
                  <a:gd name="connsiteX7" fmla="*/ 2041592 w 2041592"/>
                  <a:gd name="connsiteY7" fmla="*/ 515985 h 1041294"/>
                  <a:gd name="connsiteX8" fmla="*/ 2041592 w 2041592"/>
                  <a:gd name="connsiteY8" fmla="*/ 515985 h 1041294"/>
                  <a:gd name="connsiteX9" fmla="*/ 2041592 w 2041592"/>
                  <a:gd name="connsiteY9" fmla="*/ 737122 h 1041294"/>
                  <a:gd name="connsiteX10" fmla="*/ 2041592 w 2041592"/>
                  <a:gd name="connsiteY10" fmla="*/ 737119 h 1041294"/>
                  <a:gd name="connsiteX11" fmla="*/ 1894165 w 2041592"/>
                  <a:gd name="connsiteY11" fmla="*/ 884546 h 1041294"/>
                  <a:gd name="connsiteX12" fmla="*/ 846864 w 2041592"/>
                  <a:gd name="connsiteY12" fmla="*/ 884546 h 1041294"/>
                  <a:gd name="connsiteX13" fmla="*/ 605438 w 2041592"/>
                  <a:gd name="connsiteY13" fmla="*/ 1041294 h 1041294"/>
                  <a:gd name="connsiteX14" fmla="*/ 663021 w 2041592"/>
                  <a:gd name="connsiteY14" fmla="*/ 884546 h 1041294"/>
                  <a:gd name="connsiteX15" fmla="*/ 147427 w 2041592"/>
                  <a:gd name="connsiteY15" fmla="*/ 884546 h 1041294"/>
                  <a:gd name="connsiteX16" fmla="*/ 0 w 2041592"/>
                  <a:gd name="connsiteY16" fmla="*/ 737119 h 1041294"/>
                  <a:gd name="connsiteX17" fmla="*/ 0 w 2041592"/>
                  <a:gd name="connsiteY17" fmla="*/ 737122 h 1041294"/>
                  <a:gd name="connsiteX18" fmla="*/ 0 w 2041592"/>
                  <a:gd name="connsiteY18" fmla="*/ 515985 h 1041294"/>
                  <a:gd name="connsiteX19" fmla="*/ 0 w 2041592"/>
                  <a:gd name="connsiteY19" fmla="*/ 515985 h 1041294"/>
                  <a:gd name="connsiteX20" fmla="*/ 0 w 2041592"/>
                  <a:gd name="connsiteY20" fmla="*/ 147427 h 1041294"/>
                  <a:gd name="connsiteX0" fmla="*/ 0 w 2041592"/>
                  <a:gd name="connsiteY0" fmla="*/ 147427 h 1041294"/>
                  <a:gd name="connsiteX1" fmla="*/ 147427 w 2041592"/>
                  <a:gd name="connsiteY1" fmla="*/ 0 h 1041294"/>
                  <a:gd name="connsiteX2" fmla="*/ 340265 w 2041592"/>
                  <a:gd name="connsiteY2" fmla="*/ 0 h 1041294"/>
                  <a:gd name="connsiteX3" fmla="*/ 340265 w 2041592"/>
                  <a:gd name="connsiteY3" fmla="*/ 0 h 1041294"/>
                  <a:gd name="connsiteX4" fmla="*/ 850663 w 2041592"/>
                  <a:gd name="connsiteY4" fmla="*/ 0 h 1041294"/>
                  <a:gd name="connsiteX5" fmla="*/ 1894165 w 2041592"/>
                  <a:gd name="connsiteY5" fmla="*/ 0 h 1041294"/>
                  <a:gd name="connsiteX6" fmla="*/ 2041592 w 2041592"/>
                  <a:gd name="connsiteY6" fmla="*/ 147427 h 1041294"/>
                  <a:gd name="connsiteX7" fmla="*/ 2041592 w 2041592"/>
                  <a:gd name="connsiteY7" fmla="*/ 515985 h 1041294"/>
                  <a:gd name="connsiteX8" fmla="*/ 2041592 w 2041592"/>
                  <a:gd name="connsiteY8" fmla="*/ 515985 h 1041294"/>
                  <a:gd name="connsiteX9" fmla="*/ 2041592 w 2041592"/>
                  <a:gd name="connsiteY9" fmla="*/ 737122 h 1041294"/>
                  <a:gd name="connsiteX10" fmla="*/ 2041592 w 2041592"/>
                  <a:gd name="connsiteY10" fmla="*/ 737119 h 1041294"/>
                  <a:gd name="connsiteX11" fmla="*/ 1894165 w 2041592"/>
                  <a:gd name="connsiteY11" fmla="*/ 884546 h 1041294"/>
                  <a:gd name="connsiteX12" fmla="*/ 846864 w 2041592"/>
                  <a:gd name="connsiteY12" fmla="*/ 884546 h 1041294"/>
                  <a:gd name="connsiteX13" fmla="*/ 605438 w 2041592"/>
                  <a:gd name="connsiteY13" fmla="*/ 1041294 h 1041294"/>
                  <a:gd name="connsiteX14" fmla="*/ 558267 w 2041592"/>
                  <a:gd name="connsiteY14" fmla="*/ 884546 h 1041294"/>
                  <a:gd name="connsiteX15" fmla="*/ 147427 w 2041592"/>
                  <a:gd name="connsiteY15" fmla="*/ 884546 h 1041294"/>
                  <a:gd name="connsiteX16" fmla="*/ 0 w 2041592"/>
                  <a:gd name="connsiteY16" fmla="*/ 737119 h 1041294"/>
                  <a:gd name="connsiteX17" fmla="*/ 0 w 2041592"/>
                  <a:gd name="connsiteY17" fmla="*/ 737122 h 1041294"/>
                  <a:gd name="connsiteX18" fmla="*/ 0 w 2041592"/>
                  <a:gd name="connsiteY18" fmla="*/ 515985 h 1041294"/>
                  <a:gd name="connsiteX19" fmla="*/ 0 w 2041592"/>
                  <a:gd name="connsiteY19" fmla="*/ 515985 h 1041294"/>
                  <a:gd name="connsiteX20" fmla="*/ 0 w 2041592"/>
                  <a:gd name="connsiteY20" fmla="*/ 147427 h 1041294"/>
                  <a:gd name="connsiteX0" fmla="*/ 0 w 2041592"/>
                  <a:gd name="connsiteY0" fmla="*/ 147427 h 1041294"/>
                  <a:gd name="connsiteX1" fmla="*/ 147427 w 2041592"/>
                  <a:gd name="connsiteY1" fmla="*/ 0 h 1041294"/>
                  <a:gd name="connsiteX2" fmla="*/ 340265 w 2041592"/>
                  <a:gd name="connsiteY2" fmla="*/ 0 h 1041294"/>
                  <a:gd name="connsiteX3" fmla="*/ 340265 w 2041592"/>
                  <a:gd name="connsiteY3" fmla="*/ 0 h 1041294"/>
                  <a:gd name="connsiteX4" fmla="*/ 850663 w 2041592"/>
                  <a:gd name="connsiteY4" fmla="*/ 0 h 1041294"/>
                  <a:gd name="connsiteX5" fmla="*/ 1894165 w 2041592"/>
                  <a:gd name="connsiteY5" fmla="*/ 0 h 1041294"/>
                  <a:gd name="connsiteX6" fmla="*/ 2041592 w 2041592"/>
                  <a:gd name="connsiteY6" fmla="*/ 147427 h 1041294"/>
                  <a:gd name="connsiteX7" fmla="*/ 2041592 w 2041592"/>
                  <a:gd name="connsiteY7" fmla="*/ 515985 h 1041294"/>
                  <a:gd name="connsiteX8" fmla="*/ 2041592 w 2041592"/>
                  <a:gd name="connsiteY8" fmla="*/ 515985 h 1041294"/>
                  <a:gd name="connsiteX9" fmla="*/ 2041592 w 2041592"/>
                  <a:gd name="connsiteY9" fmla="*/ 737122 h 1041294"/>
                  <a:gd name="connsiteX10" fmla="*/ 2041592 w 2041592"/>
                  <a:gd name="connsiteY10" fmla="*/ 737119 h 1041294"/>
                  <a:gd name="connsiteX11" fmla="*/ 1894165 w 2041592"/>
                  <a:gd name="connsiteY11" fmla="*/ 884546 h 1041294"/>
                  <a:gd name="connsiteX12" fmla="*/ 689734 w 2041592"/>
                  <a:gd name="connsiteY12" fmla="*/ 884546 h 1041294"/>
                  <a:gd name="connsiteX13" fmla="*/ 605438 w 2041592"/>
                  <a:gd name="connsiteY13" fmla="*/ 1041294 h 1041294"/>
                  <a:gd name="connsiteX14" fmla="*/ 558267 w 2041592"/>
                  <a:gd name="connsiteY14" fmla="*/ 884546 h 1041294"/>
                  <a:gd name="connsiteX15" fmla="*/ 147427 w 2041592"/>
                  <a:gd name="connsiteY15" fmla="*/ 884546 h 1041294"/>
                  <a:gd name="connsiteX16" fmla="*/ 0 w 2041592"/>
                  <a:gd name="connsiteY16" fmla="*/ 737119 h 1041294"/>
                  <a:gd name="connsiteX17" fmla="*/ 0 w 2041592"/>
                  <a:gd name="connsiteY17" fmla="*/ 737122 h 1041294"/>
                  <a:gd name="connsiteX18" fmla="*/ 0 w 2041592"/>
                  <a:gd name="connsiteY18" fmla="*/ 515985 h 1041294"/>
                  <a:gd name="connsiteX19" fmla="*/ 0 w 2041592"/>
                  <a:gd name="connsiteY19" fmla="*/ 515985 h 1041294"/>
                  <a:gd name="connsiteX20" fmla="*/ 0 w 2041592"/>
                  <a:gd name="connsiteY20" fmla="*/ 147427 h 1041294"/>
                  <a:gd name="connsiteX0" fmla="*/ 0 w 2041592"/>
                  <a:gd name="connsiteY0" fmla="*/ 147427 h 1068311"/>
                  <a:gd name="connsiteX1" fmla="*/ 147427 w 2041592"/>
                  <a:gd name="connsiteY1" fmla="*/ 0 h 1068311"/>
                  <a:gd name="connsiteX2" fmla="*/ 340265 w 2041592"/>
                  <a:gd name="connsiteY2" fmla="*/ 0 h 1068311"/>
                  <a:gd name="connsiteX3" fmla="*/ 340265 w 2041592"/>
                  <a:gd name="connsiteY3" fmla="*/ 0 h 1068311"/>
                  <a:gd name="connsiteX4" fmla="*/ 850663 w 2041592"/>
                  <a:gd name="connsiteY4" fmla="*/ 0 h 1068311"/>
                  <a:gd name="connsiteX5" fmla="*/ 1894165 w 2041592"/>
                  <a:gd name="connsiteY5" fmla="*/ 0 h 1068311"/>
                  <a:gd name="connsiteX6" fmla="*/ 2041592 w 2041592"/>
                  <a:gd name="connsiteY6" fmla="*/ 147427 h 1068311"/>
                  <a:gd name="connsiteX7" fmla="*/ 2041592 w 2041592"/>
                  <a:gd name="connsiteY7" fmla="*/ 515985 h 1068311"/>
                  <a:gd name="connsiteX8" fmla="*/ 2041592 w 2041592"/>
                  <a:gd name="connsiteY8" fmla="*/ 515985 h 1068311"/>
                  <a:gd name="connsiteX9" fmla="*/ 2041592 w 2041592"/>
                  <a:gd name="connsiteY9" fmla="*/ 737122 h 1068311"/>
                  <a:gd name="connsiteX10" fmla="*/ 2041592 w 2041592"/>
                  <a:gd name="connsiteY10" fmla="*/ 737119 h 1068311"/>
                  <a:gd name="connsiteX11" fmla="*/ 1894165 w 2041592"/>
                  <a:gd name="connsiteY11" fmla="*/ 884546 h 1068311"/>
                  <a:gd name="connsiteX12" fmla="*/ 689734 w 2041592"/>
                  <a:gd name="connsiteY12" fmla="*/ 884546 h 1068311"/>
                  <a:gd name="connsiteX13" fmla="*/ 463272 w 2041592"/>
                  <a:gd name="connsiteY13" fmla="*/ 1068311 h 1068311"/>
                  <a:gd name="connsiteX14" fmla="*/ 558267 w 2041592"/>
                  <a:gd name="connsiteY14" fmla="*/ 884546 h 1068311"/>
                  <a:gd name="connsiteX15" fmla="*/ 147427 w 2041592"/>
                  <a:gd name="connsiteY15" fmla="*/ 884546 h 1068311"/>
                  <a:gd name="connsiteX16" fmla="*/ 0 w 2041592"/>
                  <a:gd name="connsiteY16" fmla="*/ 737119 h 1068311"/>
                  <a:gd name="connsiteX17" fmla="*/ 0 w 2041592"/>
                  <a:gd name="connsiteY17" fmla="*/ 737122 h 1068311"/>
                  <a:gd name="connsiteX18" fmla="*/ 0 w 2041592"/>
                  <a:gd name="connsiteY18" fmla="*/ 515985 h 1068311"/>
                  <a:gd name="connsiteX19" fmla="*/ 0 w 2041592"/>
                  <a:gd name="connsiteY19" fmla="*/ 515985 h 1068311"/>
                  <a:gd name="connsiteX20" fmla="*/ 0 w 2041592"/>
                  <a:gd name="connsiteY20" fmla="*/ 147427 h 1068311"/>
                  <a:gd name="connsiteX0" fmla="*/ 0 w 2041592"/>
                  <a:gd name="connsiteY0" fmla="*/ 147427 h 1212402"/>
                  <a:gd name="connsiteX1" fmla="*/ 147427 w 2041592"/>
                  <a:gd name="connsiteY1" fmla="*/ 0 h 1212402"/>
                  <a:gd name="connsiteX2" fmla="*/ 340265 w 2041592"/>
                  <a:gd name="connsiteY2" fmla="*/ 0 h 1212402"/>
                  <a:gd name="connsiteX3" fmla="*/ 340265 w 2041592"/>
                  <a:gd name="connsiteY3" fmla="*/ 0 h 1212402"/>
                  <a:gd name="connsiteX4" fmla="*/ 850663 w 2041592"/>
                  <a:gd name="connsiteY4" fmla="*/ 0 h 1212402"/>
                  <a:gd name="connsiteX5" fmla="*/ 1894165 w 2041592"/>
                  <a:gd name="connsiteY5" fmla="*/ 0 h 1212402"/>
                  <a:gd name="connsiteX6" fmla="*/ 2041592 w 2041592"/>
                  <a:gd name="connsiteY6" fmla="*/ 147427 h 1212402"/>
                  <a:gd name="connsiteX7" fmla="*/ 2041592 w 2041592"/>
                  <a:gd name="connsiteY7" fmla="*/ 515985 h 1212402"/>
                  <a:gd name="connsiteX8" fmla="*/ 2041592 w 2041592"/>
                  <a:gd name="connsiteY8" fmla="*/ 515985 h 1212402"/>
                  <a:gd name="connsiteX9" fmla="*/ 2041592 w 2041592"/>
                  <a:gd name="connsiteY9" fmla="*/ 737122 h 1212402"/>
                  <a:gd name="connsiteX10" fmla="*/ 2041592 w 2041592"/>
                  <a:gd name="connsiteY10" fmla="*/ 737119 h 1212402"/>
                  <a:gd name="connsiteX11" fmla="*/ 1894165 w 2041592"/>
                  <a:gd name="connsiteY11" fmla="*/ 884546 h 1212402"/>
                  <a:gd name="connsiteX12" fmla="*/ 689734 w 2041592"/>
                  <a:gd name="connsiteY12" fmla="*/ 884546 h 1212402"/>
                  <a:gd name="connsiteX13" fmla="*/ 468261 w 2041592"/>
                  <a:gd name="connsiteY13" fmla="*/ 1212402 h 1212402"/>
                  <a:gd name="connsiteX14" fmla="*/ 558267 w 2041592"/>
                  <a:gd name="connsiteY14" fmla="*/ 884546 h 1212402"/>
                  <a:gd name="connsiteX15" fmla="*/ 147427 w 2041592"/>
                  <a:gd name="connsiteY15" fmla="*/ 884546 h 1212402"/>
                  <a:gd name="connsiteX16" fmla="*/ 0 w 2041592"/>
                  <a:gd name="connsiteY16" fmla="*/ 737119 h 1212402"/>
                  <a:gd name="connsiteX17" fmla="*/ 0 w 2041592"/>
                  <a:gd name="connsiteY17" fmla="*/ 737122 h 1212402"/>
                  <a:gd name="connsiteX18" fmla="*/ 0 w 2041592"/>
                  <a:gd name="connsiteY18" fmla="*/ 515985 h 1212402"/>
                  <a:gd name="connsiteX19" fmla="*/ 0 w 2041592"/>
                  <a:gd name="connsiteY19" fmla="*/ 515985 h 1212402"/>
                  <a:gd name="connsiteX20" fmla="*/ 0 w 2041592"/>
                  <a:gd name="connsiteY20" fmla="*/ 147427 h 12124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041592" h="1212402">
                    <a:moveTo>
                      <a:pt x="0" y="147427"/>
                    </a:moveTo>
                    <a:cubicBezTo>
                      <a:pt x="0" y="66005"/>
                      <a:pt x="66005" y="0"/>
                      <a:pt x="147427" y="0"/>
                    </a:cubicBezTo>
                    <a:lnTo>
                      <a:pt x="340265" y="0"/>
                    </a:lnTo>
                    <a:lnTo>
                      <a:pt x="340265" y="0"/>
                    </a:lnTo>
                    <a:lnTo>
                      <a:pt x="850663" y="0"/>
                    </a:lnTo>
                    <a:lnTo>
                      <a:pt x="1894165" y="0"/>
                    </a:lnTo>
                    <a:cubicBezTo>
                      <a:pt x="1975587" y="0"/>
                      <a:pt x="2041592" y="66005"/>
                      <a:pt x="2041592" y="147427"/>
                    </a:cubicBezTo>
                    <a:lnTo>
                      <a:pt x="2041592" y="515985"/>
                    </a:lnTo>
                    <a:lnTo>
                      <a:pt x="2041592" y="515985"/>
                    </a:lnTo>
                    <a:lnTo>
                      <a:pt x="2041592" y="737122"/>
                    </a:lnTo>
                    <a:lnTo>
                      <a:pt x="2041592" y="737119"/>
                    </a:lnTo>
                    <a:cubicBezTo>
                      <a:pt x="2041592" y="818541"/>
                      <a:pt x="1975587" y="884546"/>
                      <a:pt x="1894165" y="884546"/>
                    </a:cubicBezTo>
                    <a:lnTo>
                      <a:pt x="689734" y="884546"/>
                    </a:lnTo>
                    <a:lnTo>
                      <a:pt x="468261" y="1212402"/>
                    </a:lnTo>
                    <a:lnTo>
                      <a:pt x="558267" y="884546"/>
                    </a:lnTo>
                    <a:lnTo>
                      <a:pt x="147427" y="884546"/>
                    </a:lnTo>
                    <a:cubicBezTo>
                      <a:pt x="66005" y="884546"/>
                      <a:pt x="0" y="818541"/>
                      <a:pt x="0" y="737119"/>
                    </a:cubicBezTo>
                    <a:lnTo>
                      <a:pt x="0" y="737122"/>
                    </a:lnTo>
                    <a:lnTo>
                      <a:pt x="0" y="515985"/>
                    </a:lnTo>
                    <a:lnTo>
                      <a:pt x="0" y="515985"/>
                    </a:lnTo>
                    <a:lnTo>
                      <a:pt x="0" y="14742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rgbClr val="41719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6B510F4-8E3C-44BD-A0A8-38D5EEB67574}"/>
                  </a:ext>
                </a:extLst>
              </p:cNvPr>
              <p:cNvSpPr txBox="1"/>
              <p:nvPr/>
            </p:nvSpPr>
            <p:spPr>
              <a:xfrm>
                <a:off x="2990545" y="1267765"/>
                <a:ext cx="322569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i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Các em nhớ không nhìn trực tiếp vào Mặt Trời.</a:t>
                </a:r>
              </a:p>
            </p:txBody>
          </p:sp>
        </p:grp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5345" y="316081"/>
            <a:ext cx="7029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Chuẩn bị quan sát ngoài lớp học: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D72BC4A-42BA-44E0-8D6D-620D9F8E1226}"/>
              </a:ext>
            </a:extLst>
          </p:cNvPr>
          <p:cNvSpPr/>
          <p:nvPr/>
        </p:nvSpPr>
        <p:spPr>
          <a:xfrm>
            <a:off x="7078154" y="5933821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5418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05345" y="872862"/>
            <a:ext cx="7478195" cy="1482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Bạn cần chuẩn bị gì khi học ngoài lớp học?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Bạn cần lưu ý điều gì khi quan sát bầu trời?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2400" smtClean="0">
                <a:latin typeface="Arial" panose="020B0604020202020204" pitchFamily="34" charset="0"/>
                <a:cs typeface="Arial" panose="020B0604020202020204" pitchFamily="34" charset="0"/>
              </a:rPr>
              <a:t>Nói những điều bạn cần quan sát theo phiếu.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05345" y="316081"/>
            <a:ext cx="7029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Chuẩn bị quan sát ngoài lớp học: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328" y="2501493"/>
            <a:ext cx="6689345" cy="384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34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F24F9BD-3D0B-4D50-90A8-694561CF5D52}"/>
              </a:ext>
            </a:extLst>
          </p:cNvPr>
          <p:cNvSpPr txBox="1"/>
          <p:nvPr/>
        </p:nvSpPr>
        <p:spPr>
          <a:xfrm>
            <a:off x="894665" y="348318"/>
            <a:ext cx="7449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Thực hành: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94665" y="784583"/>
            <a:ext cx="7478195" cy="113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smtClean="0">
                <a:effectLst>
                  <a:glow rad="1651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Quan sát bầu trời theo nội dung trong phiếu.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smtClean="0">
                <a:effectLst>
                  <a:glow rad="1651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Nói với các bạn những gì quan sát được.</a:t>
            </a:r>
          </a:p>
        </p:txBody>
      </p:sp>
    </p:spTree>
    <p:extLst>
      <p:ext uri="{BB962C8B-B14F-4D97-AF65-F5344CB8AC3E}">
        <p14:creationId xmlns:p14="http://schemas.microsoft.com/office/powerpoint/2010/main" val="3097696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15"/>
          <a:stretch/>
        </p:blipFill>
        <p:spPr>
          <a:xfrm>
            <a:off x="1766420" y="381000"/>
            <a:ext cx="5611160" cy="6121400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6424960" y="4126460"/>
            <a:ext cx="1530350" cy="804757"/>
          </a:xfrm>
          <a:custGeom>
            <a:avLst/>
            <a:gdLst>
              <a:gd name="connsiteX0" fmla="*/ 0 w 1530350"/>
              <a:gd name="connsiteY0" fmla="*/ 105820 h 634908"/>
              <a:gd name="connsiteX1" fmla="*/ 105820 w 1530350"/>
              <a:gd name="connsiteY1" fmla="*/ 0 h 634908"/>
              <a:gd name="connsiteX2" fmla="*/ 255058 w 1530350"/>
              <a:gd name="connsiteY2" fmla="*/ 0 h 634908"/>
              <a:gd name="connsiteX3" fmla="*/ 255058 w 1530350"/>
              <a:gd name="connsiteY3" fmla="*/ 0 h 634908"/>
              <a:gd name="connsiteX4" fmla="*/ 637646 w 1530350"/>
              <a:gd name="connsiteY4" fmla="*/ 0 h 634908"/>
              <a:gd name="connsiteX5" fmla="*/ 1424530 w 1530350"/>
              <a:gd name="connsiteY5" fmla="*/ 0 h 634908"/>
              <a:gd name="connsiteX6" fmla="*/ 1530350 w 1530350"/>
              <a:gd name="connsiteY6" fmla="*/ 105820 h 634908"/>
              <a:gd name="connsiteX7" fmla="*/ 1530350 w 1530350"/>
              <a:gd name="connsiteY7" fmla="*/ 370363 h 634908"/>
              <a:gd name="connsiteX8" fmla="*/ 1530350 w 1530350"/>
              <a:gd name="connsiteY8" fmla="*/ 370363 h 634908"/>
              <a:gd name="connsiteX9" fmla="*/ 1530350 w 1530350"/>
              <a:gd name="connsiteY9" fmla="*/ 529090 h 634908"/>
              <a:gd name="connsiteX10" fmla="*/ 1530350 w 1530350"/>
              <a:gd name="connsiteY10" fmla="*/ 529088 h 634908"/>
              <a:gd name="connsiteX11" fmla="*/ 1424530 w 1530350"/>
              <a:gd name="connsiteY11" fmla="*/ 634908 h 634908"/>
              <a:gd name="connsiteX12" fmla="*/ 637646 w 1530350"/>
              <a:gd name="connsiteY12" fmla="*/ 634908 h 634908"/>
              <a:gd name="connsiteX13" fmla="*/ 274912 w 1530350"/>
              <a:gd name="connsiteY13" fmla="*/ 809520 h 634908"/>
              <a:gd name="connsiteX14" fmla="*/ 255058 w 1530350"/>
              <a:gd name="connsiteY14" fmla="*/ 634908 h 634908"/>
              <a:gd name="connsiteX15" fmla="*/ 105820 w 1530350"/>
              <a:gd name="connsiteY15" fmla="*/ 634908 h 634908"/>
              <a:gd name="connsiteX16" fmla="*/ 0 w 1530350"/>
              <a:gd name="connsiteY16" fmla="*/ 529088 h 634908"/>
              <a:gd name="connsiteX17" fmla="*/ 0 w 1530350"/>
              <a:gd name="connsiteY17" fmla="*/ 529090 h 634908"/>
              <a:gd name="connsiteX18" fmla="*/ 0 w 1530350"/>
              <a:gd name="connsiteY18" fmla="*/ 370363 h 634908"/>
              <a:gd name="connsiteX19" fmla="*/ 0 w 1530350"/>
              <a:gd name="connsiteY19" fmla="*/ 370363 h 634908"/>
              <a:gd name="connsiteX20" fmla="*/ 0 w 1530350"/>
              <a:gd name="connsiteY20" fmla="*/ 105820 h 634908"/>
              <a:gd name="connsiteX0" fmla="*/ 0 w 1530350"/>
              <a:gd name="connsiteY0" fmla="*/ 105820 h 809520"/>
              <a:gd name="connsiteX1" fmla="*/ 105820 w 1530350"/>
              <a:gd name="connsiteY1" fmla="*/ 0 h 809520"/>
              <a:gd name="connsiteX2" fmla="*/ 255058 w 1530350"/>
              <a:gd name="connsiteY2" fmla="*/ 0 h 809520"/>
              <a:gd name="connsiteX3" fmla="*/ 255058 w 1530350"/>
              <a:gd name="connsiteY3" fmla="*/ 0 h 809520"/>
              <a:gd name="connsiteX4" fmla="*/ 637646 w 1530350"/>
              <a:gd name="connsiteY4" fmla="*/ 0 h 809520"/>
              <a:gd name="connsiteX5" fmla="*/ 1424530 w 1530350"/>
              <a:gd name="connsiteY5" fmla="*/ 0 h 809520"/>
              <a:gd name="connsiteX6" fmla="*/ 1530350 w 1530350"/>
              <a:gd name="connsiteY6" fmla="*/ 105820 h 809520"/>
              <a:gd name="connsiteX7" fmla="*/ 1530350 w 1530350"/>
              <a:gd name="connsiteY7" fmla="*/ 370363 h 809520"/>
              <a:gd name="connsiteX8" fmla="*/ 1530350 w 1530350"/>
              <a:gd name="connsiteY8" fmla="*/ 370363 h 809520"/>
              <a:gd name="connsiteX9" fmla="*/ 1530350 w 1530350"/>
              <a:gd name="connsiteY9" fmla="*/ 529090 h 809520"/>
              <a:gd name="connsiteX10" fmla="*/ 1530350 w 1530350"/>
              <a:gd name="connsiteY10" fmla="*/ 529088 h 809520"/>
              <a:gd name="connsiteX11" fmla="*/ 1424530 w 1530350"/>
              <a:gd name="connsiteY11" fmla="*/ 634908 h 809520"/>
              <a:gd name="connsiteX12" fmla="*/ 332846 w 1530350"/>
              <a:gd name="connsiteY12" fmla="*/ 634908 h 809520"/>
              <a:gd name="connsiteX13" fmla="*/ 274912 w 1530350"/>
              <a:gd name="connsiteY13" fmla="*/ 809520 h 809520"/>
              <a:gd name="connsiteX14" fmla="*/ 255058 w 1530350"/>
              <a:gd name="connsiteY14" fmla="*/ 634908 h 809520"/>
              <a:gd name="connsiteX15" fmla="*/ 105820 w 1530350"/>
              <a:gd name="connsiteY15" fmla="*/ 634908 h 809520"/>
              <a:gd name="connsiteX16" fmla="*/ 0 w 1530350"/>
              <a:gd name="connsiteY16" fmla="*/ 529088 h 809520"/>
              <a:gd name="connsiteX17" fmla="*/ 0 w 1530350"/>
              <a:gd name="connsiteY17" fmla="*/ 529090 h 809520"/>
              <a:gd name="connsiteX18" fmla="*/ 0 w 1530350"/>
              <a:gd name="connsiteY18" fmla="*/ 370363 h 809520"/>
              <a:gd name="connsiteX19" fmla="*/ 0 w 1530350"/>
              <a:gd name="connsiteY19" fmla="*/ 370363 h 809520"/>
              <a:gd name="connsiteX20" fmla="*/ 0 w 1530350"/>
              <a:gd name="connsiteY20" fmla="*/ 105820 h 809520"/>
              <a:gd name="connsiteX0" fmla="*/ 0 w 1530350"/>
              <a:gd name="connsiteY0" fmla="*/ 105820 h 804757"/>
              <a:gd name="connsiteX1" fmla="*/ 105820 w 1530350"/>
              <a:gd name="connsiteY1" fmla="*/ 0 h 804757"/>
              <a:gd name="connsiteX2" fmla="*/ 255058 w 1530350"/>
              <a:gd name="connsiteY2" fmla="*/ 0 h 804757"/>
              <a:gd name="connsiteX3" fmla="*/ 255058 w 1530350"/>
              <a:gd name="connsiteY3" fmla="*/ 0 h 804757"/>
              <a:gd name="connsiteX4" fmla="*/ 637646 w 1530350"/>
              <a:gd name="connsiteY4" fmla="*/ 0 h 804757"/>
              <a:gd name="connsiteX5" fmla="*/ 1424530 w 1530350"/>
              <a:gd name="connsiteY5" fmla="*/ 0 h 804757"/>
              <a:gd name="connsiteX6" fmla="*/ 1530350 w 1530350"/>
              <a:gd name="connsiteY6" fmla="*/ 105820 h 804757"/>
              <a:gd name="connsiteX7" fmla="*/ 1530350 w 1530350"/>
              <a:gd name="connsiteY7" fmla="*/ 370363 h 804757"/>
              <a:gd name="connsiteX8" fmla="*/ 1530350 w 1530350"/>
              <a:gd name="connsiteY8" fmla="*/ 370363 h 804757"/>
              <a:gd name="connsiteX9" fmla="*/ 1530350 w 1530350"/>
              <a:gd name="connsiteY9" fmla="*/ 529090 h 804757"/>
              <a:gd name="connsiteX10" fmla="*/ 1530350 w 1530350"/>
              <a:gd name="connsiteY10" fmla="*/ 529088 h 804757"/>
              <a:gd name="connsiteX11" fmla="*/ 1424530 w 1530350"/>
              <a:gd name="connsiteY11" fmla="*/ 634908 h 804757"/>
              <a:gd name="connsiteX12" fmla="*/ 332846 w 1530350"/>
              <a:gd name="connsiteY12" fmla="*/ 634908 h 804757"/>
              <a:gd name="connsiteX13" fmla="*/ 246337 w 1530350"/>
              <a:gd name="connsiteY13" fmla="*/ 804757 h 804757"/>
              <a:gd name="connsiteX14" fmla="*/ 255058 w 1530350"/>
              <a:gd name="connsiteY14" fmla="*/ 634908 h 804757"/>
              <a:gd name="connsiteX15" fmla="*/ 105820 w 1530350"/>
              <a:gd name="connsiteY15" fmla="*/ 634908 h 804757"/>
              <a:gd name="connsiteX16" fmla="*/ 0 w 1530350"/>
              <a:gd name="connsiteY16" fmla="*/ 529088 h 804757"/>
              <a:gd name="connsiteX17" fmla="*/ 0 w 1530350"/>
              <a:gd name="connsiteY17" fmla="*/ 529090 h 804757"/>
              <a:gd name="connsiteX18" fmla="*/ 0 w 1530350"/>
              <a:gd name="connsiteY18" fmla="*/ 370363 h 804757"/>
              <a:gd name="connsiteX19" fmla="*/ 0 w 1530350"/>
              <a:gd name="connsiteY19" fmla="*/ 370363 h 804757"/>
              <a:gd name="connsiteX20" fmla="*/ 0 w 1530350"/>
              <a:gd name="connsiteY20" fmla="*/ 105820 h 804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530350" h="804757">
                <a:moveTo>
                  <a:pt x="0" y="105820"/>
                </a:moveTo>
                <a:cubicBezTo>
                  <a:pt x="0" y="47377"/>
                  <a:pt x="47377" y="0"/>
                  <a:pt x="105820" y="0"/>
                </a:cubicBezTo>
                <a:lnTo>
                  <a:pt x="255058" y="0"/>
                </a:lnTo>
                <a:lnTo>
                  <a:pt x="255058" y="0"/>
                </a:lnTo>
                <a:lnTo>
                  <a:pt x="637646" y="0"/>
                </a:lnTo>
                <a:lnTo>
                  <a:pt x="1424530" y="0"/>
                </a:lnTo>
                <a:cubicBezTo>
                  <a:pt x="1482973" y="0"/>
                  <a:pt x="1530350" y="47377"/>
                  <a:pt x="1530350" y="105820"/>
                </a:cubicBezTo>
                <a:lnTo>
                  <a:pt x="1530350" y="370363"/>
                </a:lnTo>
                <a:lnTo>
                  <a:pt x="1530350" y="370363"/>
                </a:lnTo>
                <a:lnTo>
                  <a:pt x="1530350" y="529090"/>
                </a:lnTo>
                <a:lnTo>
                  <a:pt x="1530350" y="529088"/>
                </a:lnTo>
                <a:cubicBezTo>
                  <a:pt x="1530350" y="587531"/>
                  <a:pt x="1482973" y="634908"/>
                  <a:pt x="1424530" y="634908"/>
                </a:cubicBezTo>
                <a:lnTo>
                  <a:pt x="332846" y="634908"/>
                </a:lnTo>
                <a:lnTo>
                  <a:pt x="246337" y="804757"/>
                </a:lnTo>
                <a:lnTo>
                  <a:pt x="255058" y="634908"/>
                </a:lnTo>
                <a:lnTo>
                  <a:pt x="105820" y="634908"/>
                </a:lnTo>
                <a:cubicBezTo>
                  <a:pt x="47377" y="634908"/>
                  <a:pt x="0" y="587531"/>
                  <a:pt x="0" y="529088"/>
                </a:cubicBezTo>
                <a:lnTo>
                  <a:pt x="0" y="529090"/>
                </a:lnTo>
                <a:lnTo>
                  <a:pt x="0" y="370363"/>
                </a:lnTo>
                <a:lnTo>
                  <a:pt x="0" y="370363"/>
                </a:lnTo>
                <a:lnTo>
                  <a:pt x="0" y="10582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ular Callout 4"/>
          <p:cNvSpPr/>
          <p:nvPr/>
        </p:nvSpPr>
        <p:spPr>
          <a:xfrm>
            <a:off x="5481638" y="2715896"/>
            <a:ext cx="1562100" cy="962673"/>
          </a:xfrm>
          <a:custGeom>
            <a:avLst/>
            <a:gdLst>
              <a:gd name="connsiteX0" fmla="*/ 0 w 1562100"/>
              <a:gd name="connsiteY0" fmla="*/ 97464 h 584775"/>
              <a:gd name="connsiteX1" fmla="*/ 97464 w 1562100"/>
              <a:gd name="connsiteY1" fmla="*/ 0 h 584775"/>
              <a:gd name="connsiteX2" fmla="*/ 260350 w 1562100"/>
              <a:gd name="connsiteY2" fmla="*/ 0 h 584775"/>
              <a:gd name="connsiteX3" fmla="*/ 260350 w 1562100"/>
              <a:gd name="connsiteY3" fmla="*/ 0 h 584775"/>
              <a:gd name="connsiteX4" fmla="*/ 650875 w 1562100"/>
              <a:gd name="connsiteY4" fmla="*/ 0 h 584775"/>
              <a:gd name="connsiteX5" fmla="*/ 1464636 w 1562100"/>
              <a:gd name="connsiteY5" fmla="*/ 0 h 584775"/>
              <a:gd name="connsiteX6" fmla="*/ 1562100 w 1562100"/>
              <a:gd name="connsiteY6" fmla="*/ 97464 h 584775"/>
              <a:gd name="connsiteX7" fmla="*/ 1562100 w 1562100"/>
              <a:gd name="connsiteY7" fmla="*/ 341119 h 584775"/>
              <a:gd name="connsiteX8" fmla="*/ 1562100 w 1562100"/>
              <a:gd name="connsiteY8" fmla="*/ 341119 h 584775"/>
              <a:gd name="connsiteX9" fmla="*/ 1562100 w 1562100"/>
              <a:gd name="connsiteY9" fmla="*/ 487313 h 584775"/>
              <a:gd name="connsiteX10" fmla="*/ 1562100 w 1562100"/>
              <a:gd name="connsiteY10" fmla="*/ 487311 h 584775"/>
              <a:gd name="connsiteX11" fmla="*/ 1464636 w 1562100"/>
              <a:gd name="connsiteY11" fmla="*/ 584775 h 584775"/>
              <a:gd name="connsiteX12" fmla="*/ 650875 w 1562100"/>
              <a:gd name="connsiteY12" fmla="*/ 584775 h 584775"/>
              <a:gd name="connsiteX13" fmla="*/ 327026 w 1562100"/>
              <a:gd name="connsiteY13" fmla="*/ 953148 h 584775"/>
              <a:gd name="connsiteX14" fmla="*/ 260350 w 1562100"/>
              <a:gd name="connsiteY14" fmla="*/ 584775 h 584775"/>
              <a:gd name="connsiteX15" fmla="*/ 97464 w 1562100"/>
              <a:gd name="connsiteY15" fmla="*/ 584775 h 584775"/>
              <a:gd name="connsiteX16" fmla="*/ 0 w 1562100"/>
              <a:gd name="connsiteY16" fmla="*/ 487311 h 584775"/>
              <a:gd name="connsiteX17" fmla="*/ 0 w 1562100"/>
              <a:gd name="connsiteY17" fmla="*/ 487313 h 584775"/>
              <a:gd name="connsiteX18" fmla="*/ 0 w 1562100"/>
              <a:gd name="connsiteY18" fmla="*/ 341119 h 584775"/>
              <a:gd name="connsiteX19" fmla="*/ 0 w 1562100"/>
              <a:gd name="connsiteY19" fmla="*/ 341119 h 584775"/>
              <a:gd name="connsiteX20" fmla="*/ 0 w 1562100"/>
              <a:gd name="connsiteY20" fmla="*/ 97464 h 584775"/>
              <a:gd name="connsiteX0" fmla="*/ 0 w 1562100"/>
              <a:gd name="connsiteY0" fmla="*/ 97464 h 953148"/>
              <a:gd name="connsiteX1" fmla="*/ 97464 w 1562100"/>
              <a:gd name="connsiteY1" fmla="*/ 0 h 953148"/>
              <a:gd name="connsiteX2" fmla="*/ 260350 w 1562100"/>
              <a:gd name="connsiteY2" fmla="*/ 0 h 953148"/>
              <a:gd name="connsiteX3" fmla="*/ 260350 w 1562100"/>
              <a:gd name="connsiteY3" fmla="*/ 0 h 953148"/>
              <a:gd name="connsiteX4" fmla="*/ 650875 w 1562100"/>
              <a:gd name="connsiteY4" fmla="*/ 0 h 953148"/>
              <a:gd name="connsiteX5" fmla="*/ 1464636 w 1562100"/>
              <a:gd name="connsiteY5" fmla="*/ 0 h 953148"/>
              <a:gd name="connsiteX6" fmla="*/ 1562100 w 1562100"/>
              <a:gd name="connsiteY6" fmla="*/ 97464 h 953148"/>
              <a:gd name="connsiteX7" fmla="*/ 1562100 w 1562100"/>
              <a:gd name="connsiteY7" fmla="*/ 341119 h 953148"/>
              <a:gd name="connsiteX8" fmla="*/ 1562100 w 1562100"/>
              <a:gd name="connsiteY8" fmla="*/ 341119 h 953148"/>
              <a:gd name="connsiteX9" fmla="*/ 1562100 w 1562100"/>
              <a:gd name="connsiteY9" fmla="*/ 487313 h 953148"/>
              <a:gd name="connsiteX10" fmla="*/ 1562100 w 1562100"/>
              <a:gd name="connsiteY10" fmla="*/ 487311 h 953148"/>
              <a:gd name="connsiteX11" fmla="*/ 1464636 w 1562100"/>
              <a:gd name="connsiteY11" fmla="*/ 584775 h 953148"/>
              <a:gd name="connsiteX12" fmla="*/ 352425 w 1562100"/>
              <a:gd name="connsiteY12" fmla="*/ 584775 h 953148"/>
              <a:gd name="connsiteX13" fmla="*/ 327026 w 1562100"/>
              <a:gd name="connsiteY13" fmla="*/ 953148 h 953148"/>
              <a:gd name="connsiteX14" fmla="*/ 260350 w 1562100"/>
              <a:gd name="connsiteY14" fmla="*/ 584775 h 953148"/>
              <a:gd name="connsiteX15" fmla="*/ 97464 w 1562100"/>
              <a:gd name="connsiteY15" fmla="*/ 584775 h 953148"/>
              <a:gd name="connsiteX16" fmla="*/ 0 w 1562100"/>
              <a:gd name="connsiteY16" fmla="*/ 487311 h 953148"/>
              <a:gd name="connsiteX17" fmla="*/ 0 w 1562100"/>
              <a:gd name="connsiteY17" fmla="*/ 487313 h 953148"/>
              <a:gd name="connsiteX18" fmla="*/ 0 w 1562100"/>
              <a:gd name="connsiteY18" fmla="*/ 341119 h 953148"/>
              <a:gd name="connsiteX19" fmla="*/ 0 w 1562100"/>
              <a:gd name="connsiteY19" fmla="*/ 341119 h 953148"/>
              <a:gd name="connsiteX20" fmla="*/ 0 w 1562100"/>
              <a:gd name="connsiteY20" fmla="*/ 97464 h 953148"/>
              <a:gd name="connsiteX0" fmla="*/ 0 w 1562100"/>
              <a:gd name="connsiteY0" fmla="*/ 97464 h 962673"/>
              <a:gd name="connsiteX1" fmla="*/ 97464 w 1562100"/>
              <a:gd name="connsiteY1" fmla="*/ 0 h 962673"/>
              <a:gd name="connsiteX2" fmla="*/ 260350 w 1562100"/>
              <a:gd name="connsiteY2" fmla="*/ 0 h 962673"/>
              <a:gd name="connsiteX3" fmla="*/ 260350 w 1562100"/>
              <a:gd name="connsiteY3" fmla="*/ 0 h 962673"/>
              <a:gd name="connsiteX4" fmla="*/ 650875 w 1562100"/>
              <a:gd name="connsiteY4" fmla="*/ 0 h 962673"/>
              <a:gd name="connsiteX5" fmla="*/ 1464636 w 1562100"/>
              <a:gd name="connsiteY5" fmla="*/ 0 h 962673"/>
              <a:gd name="connsiteX6" fmla="*/ 1562100 w 1562100"/>
              <a:gd name="connsiteY6" fmla="*/ 97464 h 962673"/>
              <a:gd name="connsiteX7" fmla="*/ 1562100 w 1562100"/>
              <a:gd name="connsiteY7" fmla="*/ 341119 h 962673"/>
              <a:gd name="connsiteX8" fmla="*/ 1562100 w 1562100"/>
              <a:gd name="connsiteY8" fmla="*/ 341119 h 962673"/>
              <a:gd name="connsiteX9" fmla="*/ 1562100 w 1562100"/>
              <a:gd name="connsiteY9" fmla="*/ 487313 h 962673"/>
              <a:gd name="connsiteX10" fmla="*/ 1562100 w 1562100"/>
              <a:gd name="connsiteY10" fmla="*/ 487311 h 962673"/>
              <a:gd name="connsiteX11" fmla="*/ 1464636 w 1562100"/>
              <a:gd name="connsiteY11" fmla="*/ 584775 h 962673"/>
              <a:gd name="connsiteX12" fmla="*/ 352425 w 1562100"/>
              <a:gd name="connsiteY12" fmla="*/ 584775 h 962673"/>
              <a:gd name="connsiteX13" fmla="*/ 269876 w 1562100"/>
              <a:gd name="connsiteY13" fmla="*/ 962673 h 962673"/>
              <a:gd name="connsiteX14" fmla="*/ 260350 w 1562100"/>
              <a:gd name="connsiteY14" fmla="*/ 584775 h 962673"/>
              <a:gd name="connsiteX15" fmla="*/ 97464 w 1562100"/>
              <a:gd name="connsiteY15" fmla="*/ 584775 h 962673"/>
              <a:gd name="connsiteX16" fmla="*/ 0 w 1562100"/>
              <a:gd name="connsiteY16" fmla="*/ 487311 h 962673"/>
              <a:gd name="connsiteX17" fmla="*/ 0 w 1562100"/>
              <a:gd name="connsiteY17" fmla="*/ 487313 h 962673"/>
              <a:gd name="connsiteX18" fmla="*/ 0 w 1562100"/>
              <a:gd name="connsiteY18" fmla="*/ 341119 h 962673"/>
              <a:gd name="connsiteX19" fmla="*/ 0 w 1562100"/>
              <a:gd name="connsiteY19" fmla="*/ 341119 h 962673"/>
              <a:gd name="connsiteX20" fmla="*/ 0 w 1562100"/>
              <a:gd name="connsiteY20" fmla="*/ 97464 h 96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562100" h="962673">
                <a:moveTo>
                  <a:pt x="0" y="97464"/>
                </a:moveTo>
                <a:cubicBezTo>
                  <a:pt x="0" y="43636"/>
                  <a:pt x="43636" y="0"/>
                  <a:pt x="97464" y="0"/>
                </a:cubicBezTo>
                <a:lnTo>
                  <a:pt x="260350" y="0"/>
                </a:lnTo>
                <a:lnTo>
                  <a:pt x="260350" y="0"/>
                </a:lnTo>
                <a:lnTo>
                  <a:pt x="650875" y="0"/>
                </a:lnTo>
                <a:lnTo>
                  <a:pt x="1464636" y="0"/>
                </a:lnTo>
                <a:cubicBezTo>
                  <a:pt x="1518464" y="0"/>
                  <a:pt x="1562100" y="43636"/>
                  <a:pt x="1562100" y="97464"/>
                </a:cubicBezTo>
                <a:lnTo>
                  <a:pt x="1562100" y="341119"/>
                </a:lnTo>
                <a:lnTo>
                  <a:pt x="1562100" y="341119"/>
                </a:lnTo>
                <a:lnTo>
                  <a:pt x="1562100" y="487313"/>
                </a:lnTo>
                <a:lnTo>
                  <a:pt x="1562100" y="487311"/>
                </a:lnTo>
                <a:cubicBezTo>
                  <a:pt x="1562100" y="541139"/>
                  <a:pt x="1518464" y="584775"/>
                  <a:pt x="1464636" y="584775"/>
                </a:cubicBezTo>
                <a:lnTo>
                  <a:pt x="352425" y="584775"/>
                </a:lnTo>
                <a:lnTo>
                  <a:pt x="269876" y="962673"/>
                </a:lnTo>
                <a:lnTo>
                  <a:pt x="260350" y="584775"/>
                </a:lnTo>
                <a:lnTo>
                  <a:pt x="97464" y="584775"/>
                </a:lnTo>
                <a:cubicBezTo>
                  <a:pt x="43636" y="584775"/>
                  <a:pt x="0" y="541139"/>
                  <a:pt x="0" y="487311"/>
                </a:cubicBezTo>
                <a:lnTo>
                  <a:pt x="0" y="487313"/>
                </a:lnTo>
                <a:lnTo>
                  <a:pt x="0" y="341119"/>
                </a:lnTo>
                <a:lnTo>
                  <a:pt x="0" y="341119"/>
                </a:lnTo>
                <a:lnTo>
                  <a:pt x="0" y="97464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rgbClr val="417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ular Callout 2"/>
          <p:cNvSpPr/>
          <p:nvPr/>
        </p:nvSpPr>
        <p:spPr>
          <a:xfrm>
            <a:off x="3133725" y="4177622"/>
            <a:ext cx="2109788" cy="853251"/>
          </a:xfrm>
          <a:custGeom>
            <a:avLst/>
            <a:gdLst>
              <a:gd name="connsiteX0" fmla="*/ 0 w 2109788"/>
              <a:gd name="connsiteY0" fmla="*/ 110182 h 661078"/>
              <a:gd name="connsiteX1" fmla="*/ 110182 w 2109788"/>
              <a:gd name="connsiteY1" fmla="*/ 0 h 661078"/>
              <a:gd name="connsiteX2" fmla="*/ 351631 w 2109788"/>
              <a:gd name="connsiteY2" fmla="*/ 0 h 661078"/>
              <a:gd name="connsiteX3" fmla="*/ 351631 w 2109788"/>
              <a:gd name="connsiteY3" fmla="*/ 0 h 661078"/>
              <a:gd name="connsiteX4" fmla="*/ 879078 w 2109788"/>
              <a:gd name="connsiteY4" fmla="*/ 0 h 661078"/>
              <a:gd name="connsiteX5" fmla="*/ 1999606 w 2109788"/>
              <a:gd name="connsiteY5" fmla="*/ 0 h 661078"/>
              <a:gd name="connsiteX6" fmla="*/ 2109788 w 2109788"/>
              <a:gd name="connsiteY6" fmla="*/ 110182 h 661078"/>
              <a:gd name="connsiteX7" fmla="*/ 2109788 w 2109788"/>
              <a:gd name="connsiteY7" fmla="*/ 385629 h 661078"/>
              <a:gd name="connsiteX8" fmla="*/ 2109788 w 2109788"/>
              <a:gd name="connsiteY8" fmla="*/ 385629 h 661078"/>
              <a:gd name="connsiteX9" fmla="*/ 2109788 w 2109788"/>
              <a:gd name="connsiteY9" fmla="*/ 550898 h 661078"/>
              <a:gd name="connsiteX10" fmla="*/ 2109788 w 2109788"/>
              <a:gd name="connsiteY10" fmla="*/ 550896 h 661078"/>
              <a:gd name="connsiteX11" fmla="*/ 1999606 w 2109788"/>
              <a:gd name="connsiteY11" fmla="*/ 661078 h 661078"/>
              <a:gd name="connsiteX12" fmla="*/ 879078 w 2109788"/>
              <a:gd name="connsiteY12" fmla="*/ 661078 h 661078"/>
              <a:gd name="connsiteX13" fmla="*/ 615362 w 2109788"/>
              <a:gd name="connsiteY13" fmla="*/ 743713 h 661078"/>
              <a:gd name="connsiteX14" fmla="*/ 351631 w 2109788"/>
              <a:gd name="connsiteY14" fmla="*/ 661078 h 661078"/>
              <a:gd name="connsiteX15" fmla="*/ 110182 w 2109788"/>
              <a:gd name="connsiteY15" fmla="*/ 661078 h 661078"/>
              <a:gd name="connsiteX16" fmla="*/ 0 w 2109788"/>
              <a:gd name="connsiteY16" fmla="*/ 550896 h 661078"/>
              <a:gd name="connsiteX17" fmla="*/ 0 w 2109788"/>
              <a:gd name="connsiteY17" fmla="*/ 550898 h 661078"/>
              <a:gd name="connsiteX18" fmla="*/ 0 w 2109788"/>
              <a:gd name="connsiteY18" fmla="*/ 385629 h 661078"/>
              <a:gd name="connsiteX19" fmla="*/ 0 w 2109788"/>
              <a:gd name="connsiteY19" fmla="*/ 385629 h 661078"/>
              <a:gd name="connsiteX20" fmla="*/ 0 w 2109788"/>
              <a:gd name="connsiteY20" fmla="*/ 110182 h 661078"/>
              <a:gd name="connsiteX0" fmla="*/ 0 w 2109788"/>
              <a:gd name="connsiteY0" fmla="*/ 110182 h 853251"/>
              <a:gd name="connsiteX1" fmla="*/ 110182 w 2109788"/>
              <a:gd name="connsiteY1" fmla="*/ 0 h 853251"/>
              <a:gd name="connsiteX2" fmla="*/ 351631 w 2109788"/>
              <a:gd name="connsiteY2" fmla="*/ 0 h 853251"/>
              <a:gd name="connsiteX3" fmla="*/ 351631 w 2109788"/>
              <a:gd name="connsiteY3" fmla="*/ 0 h 853251"/>
              <a:gd name="connsiteX4" fmla="*/ 879078 w 2109788"/>
              <a:gd name="connsiteY4" fmla="*/ 0 h 853251"/>
              <a:gd name="connsiteX5" fmla="*/ 1999606 w 2109788"/>
              <a:gd name="connsiteY5" fmla="*/ 0 h 853251"/>
              <a:gd name="connsiteX6" fmla="*/ 2109788 w 2109788"/>
              <a:gd name="connsiteY6" fmla="*/ 110182 h 853251"/>
              <a:gd name="connsiteX7" fmla="*/ 2109788 w 2109788"/>
              <a:gd name="connsiteY7" fmla="*/ 385629 h 853251"/>
              <a:gd name="connsiteX8" fmla="*/ 2109788 w 2109788"/>
              <a:gd name="connsiteY8" fmla="*/ 385629 h 853251"/>
              <a:gd name="connsiteX9" fmla="*/ 2109788 w 2109788"/>
              <a:gd name="connsiteY9" fmla="*/ 550898 h 853251"/>
              <a:gd name="connsiteX10" fmla="*/ 2109788 w 2109788"/>
              <a:gd name="connsiteY10" fmla="*/ 550896 h 853251"/>
              <a:gd name="connsiteX11" fmla="*/ 1999606 w 2109788"/>
              <a:gd name="connsiteY11" fmla="*/ 661078 h 853251"/>
              <a:gd name="connsiteX12" fmla="*/ 879078 w 2109788"/>
              <a:gd name="connsiteY12" fmla="*/ 661078 h 853251"/>
              <a:gd name="connsiteX13" fmla="*/ 448674 w 2109788"/>
              <a:gd name="connsiteY13" fmla="*/ 853251 h 853251"/>
              <a:gd name="connsiteX14" fmla="*/ 351631 w 2109788"/>
              <a:gd name="connsiteY14" fmla="*/ 661078 h 853251"/>
              <a:gd name="connsiteX15" fmla="*/ 110182 w 2109788"/>
              <a:gd name="connsiteY15" fmla="*/ 661078 h 853251"/>
              <a:gd name="connsiteX16" fmla="*/ 0 w 2109788"/>
              <a:gd name="connsiteY16" fmla="*/ 550896 h 853251"/>
              <a:gd name="connsiteX17" fmla="*/ 0 w 2109788"/>
              <a:gd name="connsiteY17" fmla="*/ 550898 h 853251"/>
              <a:gd name="connsiteX18" fmla="*/ 0 w 2109788"/>
              <a:gd name="connsiteY18" fmla="*/ 385629 h 853251"/>
              <a:gd name="connsiteX19" fmla="*/ 0 w 2109788"/>
              <a:gd name="connsiteY19" fmla="*/ 385629 h 853251"/>
              <a:gd name="connsiteX20" fmla="*/ 0 w 2109788"/>
              <a:gd name="connsiteY20" fmla="*/ 110182 h 853251"/>
              <a:gd name="connsiteX0" fmla="*/ 0 w 2109788"/>
              <a:gd name="connsiteY0" fmla="*/ 110182 h 853251"/>
              <a:gd name="connsiteX1" fmla="*/ 110182 w 2109788"/>
              <a:gd name="connsiteY1" fmla="*/ 0 h 853251"/>
              <a:gd name="connsiteX2" fmla="*/ 351631 w 2109788"/>
              <a:gd name="connsiteY2" fmla="*/ 0 h 853251"/>
              <a:gd name="connsiteX3" fmla="*/ 351631 w 2109788"/>
              <a:gd name="connsiteY3" fmla="*/ 0 h 853251"/>
              <a:gd name="connsiteX4" fmla="*/ 879078 w 2109788"/>
              <a:gd name="connsiteY4" fmla="*/ 0 h 853251"/>
              <a:gd name="connsiteX5" fmla="*/ 1999606 w 2109788"/>
              <a:gd name="connsiteY5" fmla="*/ 0 h 853251"/>
              <a:gd name="connsiteX6" fmla="*/ 2109788 w 2109788"/>
              <a:gd name="connsiteY6" fmla="*/ 110182 h 853251"/>
              <a:gd name="connsiteX7" fmla="*/ 2109788 w 2109788"/>
              <a:gd name="connsiteY7" fmla="*/ 385629 h 853251"/>
              <a:gd name="connsiteX8" fmla="*/ 2109788 w 2109788"/>
              <a:gd name="connsiteY8" fmla="*/ 385629 h 853251"/>
              <a:gd name="connsiteX9" fmla="*/ 2109788 w 2109788"/>
              <a:gd name="connsiteY9" fmla="*/ 550898 h 853251"/>
              <a:gd name="connsiteX10" fmla="*/ 2109788 w 2109788"/>
              <a:gd name="connsiteY10" fmla="*/ 550896 h 853251"/>
              <a:gd name="connsiteX11" fmla="*/ 1999606 w 2109788"/>
              <a:gd name="connsiteY11" fmla="*/ 661078 h 853251"/>
              <a:gd name="connsiteX12" fmla="*/ 588565 w 2109788"/>
              <a:gd name="connsiteY12" fmla="*/ 661078 h 853251"/>
              <a:gd name="connsiteX13" fmla="*/ 448674 w 2109788"/>
              <a:gd name="connsiteY13" fmla="*/ 853251 h 853251"/>
              <a:gd name="connsiteX14" fmla="*/ 351631 w 2109788"/>
              <a:gd name="connsiteY14" fmla="*/ 661078 h 853251"/>
              <a:gd name="connsiteX15" fmla="*/ 110182 w 2109788"/>
              <a:gd name="connsiteY15" fmla="*/ 661078 h 853251"/>
              <a:gd name="connsiteX16" fmla="*/ 0 w 2109788"/>
              <a:gd name="connsiteY16" fmla="*/ 550896 h 853251"/>
              <a:gd name="connsiteX17" fmla="*/ 0 w 2109788"/>
              <a:gd name="connsiteY17" fmla="*/ 550898 h 853251"/>
              <a:gd name="connsiteX18" fmla="*/ 0 w 2109788"/>
              <a:gd name="connsiteY18" fmla="*/ 385629 h 853251"/>
              <a:gd name="connsiteX19" fmla="*/ 0 w 2109788"/>
              <a:gd name="connsiteY19" fmla="*/ 385629 h 853251"/>
              <a:gd name="connsiteX20" fmla="*/ 0 w 2109788"/>
              <a:gd name="connsiteY20" fmla="*/ 110182 h 853251"/>
              <a:gd name="connsiteX0" fmla="*/ 0 w 2109788"/>
              <a:gd name="connsiteY0" fmla="*/ 110182 h 853251"/>
              <a:gd name="connsiteX1" fmla="*/ 110182 w 2109788"/>
              <a:gd name="connsiteY1" fmla="*/ 0 h 853251"/>
              <a:gd name="connsiteX2" fmla="*/ 351631 w 2109788"/>
              <a:gd name="connsiteY2" fmla="*/ 0 h 853251"/>
              <a:gd name="connsiteX3" fmla="*/ 351631 w 2109788"/>
              <a:gd name="connsiteY3" fmla="*/ 0 h 853251"/>
              <a:gd name="connsiteX4" fmla="*/ 879078 w 2109788"/>
              <a:gd name="connsiteY4" fmla="*/ 0 h 853251"/>
              <a:gd name="connsiteX5" fmla="*/ 1999606 w 2109788"/>
              <a:gd name="connsiteY5" fmla="*/ 0 h 853251"/>
              <a:gd name="connsiteX6" fmla="*/ 2109788 w 2109788"/>
              <a:gd name="connsiteY6" fmla="*/ 110182 h 853251"/>
              <a:gd name="connsiteX7" fmla="*/ 2109788 w 2109788"/>
              <a:gd name="connsiteY7" fmla="*/ 385629 h 853251"/>
              <a:gd name="connsiteX8" fmla="*/ 2109788 w 2109788"/>
              <a:gd name="connsiteY8" fmla="*/ 385629 h 853251"/>
              <a:gd name="connsiteX9" fmla="*/ 2109788 w 2109788"/>
              <a:gd name="connsiteY9" fmla="*/ 550898 h 853251"/>
              <a:gd name="connsiteX10" fmla="*/ 2109788 w 2109788"/>
              <a:gd name="connsiteY10" fmla="*/ 550896 h 853251"/>
              <a:gd name="connsiteX11" fmla="*/ 1999606 w 2109788"/>
              <a:gd name="connsiteY11" fmla="*/ 661078 h 853251"/>
              <a:gd name="connsiteX12" fmla="*/ 588565 w 2109788"/>
              <a:gd name="connsiteY12" fmla="*/ 661078 h 853251"/>
              <a:gd name="connsiteX13" fmla="*/ 448674 w 2109788"/>
              <a:gd name="connsiteY13" fmla="*/ 853251 h 853251"/>
              <a:gd name="connsiteX14" fmla="*/ 484981 w 2109788"/>
              <a:gd name="connsiteY14" fmla="*/ 656316 h 853251"/>
              <a:gd name="connsiteX15" fmla="*/ 110182 w 2109788"/>
              <a:gd name="connsiteY15" fmla="*/ 661078 h 853251"/>
              <a:gd name="connsiteX16" fmla="*/ 0 w 2109788"/>
              <a:gd name="connsiteY16" fmla="*/ 550896 h 853251"/>
              <a:gd name="connsiteX17" fmla="*/ 0 w 2109788"/>
              <a:gd name="connsiteY17" fmla="*/ 550898 h 853251"/>
              <a:gd name="connsiteX18" fmla="*/ 0 w 2109788"/>
              <a:gd name="connsiteY18" fmla="*/ 385629 h 853251"/>
              <a:gd name="connsiteX19" fmla="*/ 0 w 2109788"/>
              <a:gd name="connsiteY19" fmla="*/ 385629 h 853251"/>
              <a:gd name="connsiteX20" fmla="*/ 0 w 2109788"/>
              <a:gd name="connsiteY20" fmla="*/ 110182 h 853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09788" h="853251">
                <a:moveTo>
                  <a:pt x="0" y="110182"/>
                </a:moveTo>
                <a:cubicBezTo>
                  <a:pt x="0" y="49330"/>
                  <a:pt x="49330" y="0"/>
                  <a:pt x="110182" y="0"/>
                </a:cubicBezTo>
                <a:lnTo>
                  <a:pt x="351631" y="0"/>
                </a:lnTo>
                <a:lnTo>
                  <a:pt x="351631" y="0"/>
                </a:lnTo>
                <a:lnTo>
                  <a:pt x="879078" y="0"/>
                </a:lnTo>
                <a:lnTo>
                  <a:pt x="1999606" y="0"/>
                </a:lnTo>
                <a:cubicBezTo>
                  <a:pt x="2060458" y="0"/>
                  <a:pt x="2109788" y="49330"/>
                  <a:pt x="2109788" y="110182"/>
                </a:cubicBezTo>
                <a:lnTo>
                  <a:pt x="2109788" y="385629"/>
                </a:lnTo>
                <a:lnTo>
                  <a:pt x="2109788" y="385629"/>
                </a:lnTo>
                <a:lnTo>
                  <a:pt x="2109788" y="550898"/>
                </a:lnTo>
                <a:lnTo>
                  <a:pt x="2109788" y="550896"/>
                </a:lnTo>
                <a:cubicBezTo>
                  <a:pt x="2109788" y="611748"/>
                  <a:pt x="2060458" y="661078"/>
                  <a:pt x="1999606" y="661078"/>
                </a:cubicBezTo>
                <a:lnTo>
                  <a:pt x="588565" y="661078"/>
                </a:lnTo>
                <a:lnTo>
                  <a:pt x="448674" y="853251"/>
                </a:lnTo>
                <a:lnTo>
                  <a:pt x="484981" y="656316"/>
                </a:lnTo>
                <a:lnTo>
                  <a:pt x="110182" y="661078"/>
                </a:lnTo>
                <a:cubicBezTo>
                  <a:pt x="49330" y="661078"/>
                  <a:pt x="0" y="611748"/>
                  <a:pt x="0" y="550896"/>
                </a:cubicBezTo>
                <a:lnTo>
                  <a:pt x="0" y="550898"/>
                </a:lnTo>
                <a:lnTo>
                  <a:pt x="0" y="385629"/>
                </a:lnTo>
                <a:lnTo>
                  <a:pt x="0" y="385629"/>
                </a:lnTo>
                <a:lnTo>
                  <a:pt x="0" y="110182"/>
                </a:lnTo>
                <a:close/>
              </a:path>
            </a:pathLst>
          </a:custGeom>
          <a:solidFill>
            <a:schemeClr val="bg1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B510F4-8E3C-44BD-A0A8-38D5EEB67574}"/>
              </a:ext>
            </a:extLst>
          </p:cNvPr>
          <p:cNvSpPr txBox="1"/>
          <p:nvPr/>
        </p:nvSpPr>
        <p:spPr>
          <a:xfrm>
            <a:off x="3030008" y="4206200"/>
            <a:ext cx="2288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spc="-50" smtClean="0">
                <a:latin typeface="Arial" panose="020B0604020202020204" pitchFamily="34" charset="0"/>
                <a:cs typeface="Arial" panose="020B0604020202020204" pitchFamily="34" charset="0"/>
              </a:rPr>
              <a:t>Bầu trời hôm nay</a:t>
            </a:r>
          </a:p>
          <a:p>
            <a:pPr algn="ctr"/>
            <a:r>
              <a:rPr lang="en-US" sz="1600" i="1" spc="-50" smtClean="0">
                <a:latin typeface="Arial" panose="020B0604020202020204" pitchFamily="34" charset="0"/>
                <a:cs typeface="Arial" panose="020B0604020202020204" pitchFamily="34" charset="0"/>
              </a:rPr>
              <a:t> trong xanh hay xám xịt?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6B510F4-8E3C-44BD-A0A8-38D5EEB67574}"/>
              </a:ext>
            </a:extLst>
          </p:cNvPr>
          <p:cNvSpPr txBox="1"/>
          <p:nvPr/>
        </p:nvSpPr>
        <p:spPr>
          <a:xfrm>
            <a:off x="6351976" y="4126461"/>
            <a:ext cx="1670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spc="-50" smtClean="0">
                <a:latin typeface="Arial" panose="020B0604020202020204" pitchFamily="34" charset="0"/>
                <a:cs typeface="Arial" panose="020B0604020202020204" pitchFamily="34" charset="0"/>
              </a:rPr>
              <a:t>Các bạn thấy mây có màu gì?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B510F4-8E3C-44BD-A0A8-38D5EEB67574}"/>
              </a:ext>
            </a:extLst>
          </p:cNvPr>
          <p:cNvSpPr txBox="1"/>
          <p:nvPr/>
        </p:nvSpPr>
        <p:spPr>
          <a:xfrm>
            <a:off x="5420796" y="2715895"/>
            <a:ext cx="1670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spc="-50" smtClean="0">
                <a:latin typeface="Arial" panose="020B0604020202020204" pitchFamily="34" charset="0"/>
                <a:cs typeface="Arial" panose="020B0604020202020204" pitchFamily="34" charset="0"/>
              </a:rPr>
              <a:t>Bạn có nhìn thấy Mặt Trời không?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0D72BC4A-42BA-44E0-8D6D-620D9F8E1226}"/>
              </a:ext>
            </a:extLst>
          </p:cNvPr>
          <p:cNvSpPr/>
          <p:nvPr/>
        </p:nvSpPr>
        <p:spPr>
          <a:xfrm>
            <a:off x="7377580" y="5953760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3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9BB799A-2890-4613-8ED9-97CF1C3B4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464936" y="2066344"/>
            <a:ext cx="8214129" cy="2725312"/>
            <a:chOff x="464936" y="2511735"/>
            <a:chExt cx="8214129" cy="2725312"/>
          </a:xfrm>
        </p:grpSpPr>
        <p:grpSp>
          <p:nvGrpSpPr>
            <p:cNvPr id="7" name="Group 6"/>
            <p:cNvGrpSpPr/>
            <p:nvPr/>
          </p:nvGrpSpPr>
          <p:grpSpPr>
            <a:xfrm>
              <a:off x="464936" y="2511735"/>
              <a:ext cx="8214129" cy="2725312"/>
              <a:chOff x="464936" y="2697129"/>
              <a:chExt cx="8214129" cy="2725312"/>
            </a:xfrm>
          </p:grpSpPr>
          <p:sp>
            <p:nvSpPr>
              <p:cNvPr id="8" name="Rounded Rectangle 3">
                <a:extLst>
                  <a:ext uri="{FF2B5EF4-FFF2-40B4-BE49-F238E27FC236}">
                    <a16:creationId xmlns:a16="http://schemas.microsoft.com/office/drawing/2014/main" id="{D4A503F0-51C5-4C10-9695-B9D2468ECA2A}"/>
                  </a:ext>
                </a:extLst>
              </p:cNvPr>
              <p:cNvSpPr/>
              <p:nvPr/>
            </p:nvSpPr>
            <p:spPr>
              <a:xfrm>
                <a:off x="464936" y="2697129"/>
                <a:ext cx="8214129" cy="2725312"/>
              </a:xfrm>
              <a:prstGeom prst="roundRect">
                <a:avLst/>
              </a:prstGeom>
              <a:solidFill>
                <a:srgbClr val="F05A72"/>
              </a:solidFill>
              <a:ln>
                <a:solidFill>
                  <a:srgbClr val="F05A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ounded Rectangle 4">
                <a:extLst>
                  <a:ext uri="{FF2B5EF4-FFF2-40B4-BE49-F238E27FC236}">
                    <a16:creationId xmlns:a16="http://schemas.microsoft.com/office/drawing/2014/main" id="{F6F722C1-EFB0-469C-B3A3-6D8117D76B80}"/>
                  </a:ext>
                </a:extLst>
              </p:cNvPr>
              <p:cNvSpPr/>
              <p:nvPr/>
            </p:nvSpPr>
            <p:spPr>
              <a:xfrm>
                <a:off x="567816" y="2820588"/>
                <a:ext cx="8008368" cy="2471835"/>
              </a:xfrm>
              <a:prstGeom prst="roundRect">
                <a:avLst/>
              </a:prstGeom>
              <a:solidFill>
                <a:srgbClr val="F05A72"/>
              </a:solidFill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40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2" name="Rectangle 1"/>
            <p:cNvSpPr/>
            <p:nvPr/>
          </p:nvSpPr>
          <p:spPr>
            <a:xfrm>
              <a:off x="937598" y="2652903"/>
              <a:ext cx="7638586" cy="24429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 bạn nhớ: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Xếp hàng đôi, trật tự đi ra ngoài lớp học.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Chú ý lắng nghe hướng dẫn của </a:t>
              </a:r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thầy </a:t>
              </a:r>
              <a:r>
                <a:rPr lang="en-US" sz="240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giáo, </a:t>
              </a:r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cô giáo.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Không được nhìn trực tiếp vào Mặt Trời.</a:t>
              </a:r>
            </a:p>
            <a:p>
              <a:pPr marL="285750" indent="-285750">
                <a:lnSpc>
                  <a:spcPct val="130000"/>
                </a:lnSpc>
                <a:buFont typeface="Arial" panose="020B0604020202020204" pitchFamily="34" charset="0"/>
                <a:buChar char="•"/>
              </a:pPr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Ghi nhớ để điền vào phiếu quan sát.</a:t>
              </a:r>
              <a:endPara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84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919933" y="341481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Báo cáo kết quả: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5" y="63371"/>
            <a:ext cx="714375" cy="7143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AA40B5C-625C-420A-BE54-2E204385C500}"/>
              </a:ext>
            </a:extLst>
          </p:cNvPr>
          <p:cNvSpPr txBox="1"/>
          <p:nvPr/>
        </p:nvSpPr>
        <p:spPr>
          <a:xfrm>
            <a:off x="919933" y="776904"/>
            <a:ext cx="8023345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 smtClean="0">
                <a:latin typeface="Arial" panose="020B0604020202020204" pitchFamily="34" charset="0"/>
                <a:cs typeface="Arial" panose="020B0604020202020204" pitchFamily="34" charset="0"/>
              </a:rPr>
              <a:t>Hoàn thành phiếu quan sát và trao đổi với các bạn trong nhóm.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 smtClean="0">
                <a:latin typeface="Arial" panose="020B0604020202020204" pitchFamily="34" charset="0"/>
                <a:cs typeface="Arial" panose="020B0604020202020204" pitchFamily="34" charset="0"/>
              </a:rPr>
              <a:t>Cùng vẽ tranh về bầu trời mà nhóm quan sát được.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sz="2400" smtClean="0">
                <a:latin typeface="Arial" panose="020B0604020202020204" pitchFamily="34" charset="0"/>
                <a:cs typeface="Arial" panose="020B0604020202020204" pitchFamily="34" charset="0"/>
              </a:rPr>
              <a:t>Giới thiệu sản phẩm của nhóm</a:t>
            </a:r>
            <a:r>
              <a:rPr lang="en-US" altLang="zh-CN" sz="240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zh-CN" sz="240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141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/>
          <a:stretch/>
        </p:blipFill>
        <p:spPr>
          <a:xfrm>
            <a:off x="2019400" y="557561"/>
            <a:ext cx="5105200" cy="5943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827" y="1210053"/>
            <a:ext cx="1450818" cy="1131704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1604617" y="460749"/>
            <a:ext cx="2720897" cy="1100141"/>
            <a:chOff x="1635203" y="431800"/>
            <a:chExt cx="2720897" cy="1100141"/>
          </a:xfrm>
        </p:grpSpPr>
        <p:sp>
          <p:nvSpPr>
            <p:cNvPr id="9" name="Rounded Rectangular Callout 8"/>
            <p:cNvSpPr/>
            <p:nvPr/>
          </p:nvSpPr>
          <p:spPr>
            <a:xfrm>
              <a:off x="1638300" y="431800"/>
              <a:ext cx="2711450" cy="1100141"/>
            </a:xfrm>
            <a:custGeom>
              <a:avLst/>
              <a:gdLst>
                <a:gd name="connsiteX0" fmla="*/ 0 w 2711450"/>
                <a:gd name="connsiteY0" fmla="*/ 112186 h 673100"/>
                <a:gd name="connsiteX1" fmla="*/ 112186 w 2711450"/>
                <a:gd name="connsiteY1" fmla="*/ 0 h 673100"/>
                <a:gd name="connsiteX2" fmla="*/ 451908 w 2711450"/>
                <a:gd name="connsiteY2" fmla="*/ 0 h 673100"/>
                <a:gd name="connsiteX3" fmla="*/ 451908 w 2711450"/>
                <a:gd name="connsiteY3" fmla="*/ 0 h 673100"/>
                <a:gd name="connsiteX4" fmla="*/ 1129771 w 2711450"/>
                <a:gd name="connsiteY4" fmla="*/ 0 h 673100"/>
                <a:gd name="connsiteX5" fmla="*/ 2599264 w 2711450"/>
                <a:gd name="connsiteY5" fmla="*/ 0 h 673100"/>
                <a:gd name="connsiteX6" fmla="*/ 2711450 w 2711450"/>
                <a:gd name="connsiteY6" fmla="*/ 112186 h 673100"/>
                <a:gd name="connsiteX7" fmla="*/ 2711450 w 2711450"/>
                <a:gd name="connsiteY7" fmla="*/ 392642 h 673100"/>
                <a:gd name="connsiteX8" fmla="*/ 2711450 w 2711450"/>
                <a:gd name="connsiteY8" fmla="*/ 392642 h 673100"/>
                <a:gd name="connsiteX9" fmla="*/ 2711450 w 2711450"/>
                <a:gd name="connsiteY9" fmla="*/ 560917 h 673100"/>
                <a:gd name="connsiteX10" fmla="*/ 2711450 w 2711450"/>
                <a:gd name="connsiteY10" fmla="*/ 560914 h 673100"/>
                <a:gd name="connsiteX11" fmla="*/ 2599264 w 2711450"/>
                <a:gd name="connsiteY11" fmla="*/ 673100 h 673100"/>
                <a:gd name="connsiteX12" fmla="*/ 1129771 w 2711450"/>
                <a:gd name="connsiteY12" fmla="*/ 673100 h 673100"/>
                <a:gd name="connsiteX13" fmla="*/ 1133766 w 2711450"/>
                <a:gd name="connsiteY13" fmla="*/ 1182691 h 673100"/>
                <a:gd name="connsiteX14" fmla="*/ 451908 w 2711450"/>
                <a:gd name="connsiteY14" fmla="*/ 673100 h 673100"/>
                <a:gd name="connsiteX15" fmla="*/ 112186 w 2711450"/>
                <a:gd name="connsiteY15" fmla="*/ 673100 h 673100"/>
                <a:gd name="connsiteX16" fmla="*/ 0 w 2711450"/>
                <a:gd name="connsiteY16" fmla="*/ 560914 h 673100"/>
                <a:gd name="connsiteX17" fmla="*/ 0 w 2711450"/>
                <a:gd name="connsiteY17" fmla="*/ 560917 h 673100"/>
                <a:gd name="connsiteX18" fmla="*/ 0 w 2711450"/>
                <a:gd name="connsiteY18" fmla="*/ 392642 h 673100"/>
                <a:gd name="connsiteX19" fmla="*/ 0 w 2711450"/>
                <a:gd name="connsiteY19" fmla="*/ 392642 h 673100"/>
                <a:gd name="connsiteX20" fmla="*/ 0 w 2711450"/>
                <a:gd name="connsiteY20" fmla="*/ 112186 h 673100"/>
                <a:gd name="connsiteX0" fmla="*/ 0 w 2711450"/>
                <a:gd name="connsiteY0" fmla="*/ 112186 h 1182691"/>
                <a:gd name="connsiteX1" fmla="*/ 112186 w 2711450"/>
                <a:gd name="connsiteY1" fmla="*/ 0 h 1182691"/>
                <a:gd name="connsiteX2" fmla="*/ 451908 w 2711450"/>
                <a:gd name="connsiteY2" fmla="*/ 0 h 1182691"/>
                <a:gd name="connsiteX3" fmla="*/ 451908 w 2711450"/>
                <a:gd name="connsiteY3" fmla="*/ 0 h 1182691"/>
                <a:gd name="connsiteX4" fmla="*/ 1129771 w 2711450"/>
                <a:gd name="connsiteY4" fmla="*/ 0 h 1182691"/>
                <a:gd name="connsiteX5" fmla="*/ 2599264 w 2711450"/>
                <a:gd name="connsiteY5" fmla="*/ 0 h 1182691"/>
                <a:gd name="connsiteX6" fmla="*/ 2711450 w 2711450"/>
                <a:gd name="connsiteY6" fmla="*/ 112186 h 1182691"/>
                <a:gd name="connsiteX7" fmla="*/ 2711450 w 2711450"/>
                <a:gd name="connsiteY7" fmla="*/ 392642 h 1182691"/>
                <a:gd name="connsiteX8" fmla="*/ 2711450 w 2711450"/>
                <a:gd name="connsiteY8" fmla="*/ 392642 h 1182691"/>
                <a:gd name="connsiteX9" fmla="*/ 2711450 w 2711450"/>
                <a:gd name="connsiteY9" fmla="*/ 560917 h 1182691"/>
                <a:gd name="connsiteX10" fmla="*/ 2711450 w 2711450"/>
                <a:gd name="connsiteY10" fmla="*/ 560914 h 1182691"/>
                <a:gd name="connsiteX11" fmla="*/ 2599264 w 2711450"/>
                <a:gd name="connsiteY11" fmla="*/ 673100 h 1182691"/>
                <a:gd name="connsiteX12" fmla="*/ 1129771 w 2711450"/>
                <a:gd name="connsiteY12" fmla="*/ 673100 h 1182691"/>
                <a:gd name="connsiteX13" fmla="*/ 1133766 w 2711450"/>
                <a:gd name="connsiteY13" fmla="*/ 1182691 h 1182691"/>
                <a:gd name="connsiteX14" fmla="*/ 883708 w 2711450"/>
                <a:gd name="connsiteY14" fmla="*/ 666750 h 1182691"/>
                <a:gd name="connsiteX15" fmla="*/ 112186 w 2711450"/>
                <a:gd name="connsiteY15" fmla="*/ 673100 h 1182691"/>
                <a:gd name="connsiteX16" fmla="*/ 0 w 2711450"/>
                <a:gd name="connsiteY16" fmla="*/ 560914 h 1182691"/>
                <a:gd name="connsiteX17" fmla="*/ 0 w 2711450"/>
                <a:gd name="connsiteY17" fmla="*/ 560917 h 1182691"/>
                <a:gd name="connsiteX18" fmla="*/ 0 w 2711450"/>
                <a:gd name="connsiteY18" fmla="*/ 392642 h 1182691"/>
                <a:gd name="connsiteX19" fmla="*/ 0 w 2711450"/>
                <a:gd name="connsiteY19" fmla="*/ 392642 h 1182691"/>
                <a:gd name="connsiteX20" fmla="*/ 0 w 2711450"/>
                <a:gd name="connsiteY20" fmla="*/ 112186 h 1182691"/>
                <a:gd name="connsiteX0" fmla="*/ 0 w 2711450"/>
                <a:gd name="connsiteY0" fmla="*/ 112186 h 1100141"/>
                <a:gd name="connsiteX1" fmla="*/ 112186 w 2711450"/>
                <a:gd name="connsiteY1" fmla="*/ 0 h 1100141"/>
                <a:gd name="connsiteX2" fmla="*/ 451908 w 2711450"/>
                <a:gd name="connsiteY2" fmla="*/ 0 h 1100141"/>
                <a:gd name="connsiteX3" fmla="*/ 451908 w 2711450"/>
                <a:gd name="connsiteY3" fmla="*/ 0 h 1100141"/>
                <a:gd name="connsiteX4" fmla="*/ 1129771 w 2711450"/>
                <a:gd name="connsiteY4" fmla="*/ 0 h 1100141"/>
                <a:gd name="connsiteX5" fmla="*/ 2599264 w 2711450"/>
                <a:gd name="connsiteY5" fmla="*/ 0 h 1100141"/>
                <a:gd name="connsiteX6" fmla="*/ 2711450 w 2711450"/>
                <a:gd name="connsiteY6" fmla="*/ 112186 h 1100141"/>
                <a:gd name="connsiteX7" fmla="*/ 2711450 w 2711450"/>
                <a:gd name="connsiteY7" fmla="*/ 392642 h 1100141"/>
                <a:gd name="connsiteX8" fmla="*/ 2711450 w 2711450"/>
                <a:gd name="connsiteY8" fmla="*/ 392642 h 1100141"/>
                <a:gd name="connsiteX9" fmla="*/ 2711450 w 2711450"/>
                <a:gd name="connsiteY9" fmla="*/ 560917 h 1100141"/>
                <a:gd name="connsiteX10" fmla="*/ 2711450 w 2711450"/>
                <a:gd name="connsiteY10" fmla="*/ 560914 h 1100141"/>
                <a:gd name="connsiteX11" fmla="*/ 2599264 w 2711450"/>
                <a:gd name="connsiteY11" fmla="*/ 673100 h 1100141"/>
                <a:gd name="connsiteX12" fmla="*/ 1129771 w 2711450"/>
                <a:gd name="connsiteY12" fmla="*/ 673100 h 1100141"/>
                <a:gd name="connsiteX13" fmla="*/ 1140116 w 2711450"/>
                <a:gd name="connsiteY13" fmla="*/ 1100141 h 1100141"/>
                <a:gd name="connsiteX14" fmla="*/ 883708 w 2711450"/>
                <a:gd name="connsiteY14" fmla="*/ 666750 h 1100141"/>
                <a:gd name="connsiteX15" fmla="*/ 112186 w 2711450"/>
                <a:gd name="connsiteY15" fmla="*/ 673100 h 1100141"/>
                <a:gd name="connsiteX16" fmla="*/ 0 w 2711450"/>
                <a:gd name="connsiteY16" fmla="*/ 560914 h 1100141"/>
                <a:gd name="connsiteX17" fmla="*/ 0 w 2711450"/>
                <a:gd name="connsiteY17" fmla="*/ 560917 h 1100141"/>
                <a:gd name="connsiteX18" fmla="*/ 0 w 2711450"/>
                <a:gd name="connsiteY18" fmla="*/ 392642 h 1100141"/>
                <a:gd name="connsiteX19" fmla="*/ 0 w 2711450"/>
                <a:gd name="connsiteY19" fmla="*/ 392642 h 1100141"/>
                <a:gd name="connsiteX20" fmla="*/ 0 w 2711450"/>
                <a:gd name="connsiteY20" fmla="*/ 112186 h 1100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711450" h="1100141">
                  <a:moveTo>
                    <a:pt x="0" y="112186"/>
                  </a:moveTo>
                  <a:cubicBezTo>
                    <a:pt x="0" y="50227"/>
                    <a:pt x="50227" y="0"/>
                    <a:pt x="112186" y="0"/>
                  </a:cubicBezTo>
                  <a:lnTo>
                    <a:pt x="451908" y="0"/>
                  </a:lnTo>
                  <a:lnTo>
                    <a:pt x="451908" y="0"/>
                  </a:lnTo>
                  <a:lnTo>
                    <a:pt x="1129771" y="0"/>
                  </a:lnTo>
                  <a:lnTo>
                    <a:pt x="2599264" y="0"/>
                  </a:lnTo>
                  <a:cubicBezTo>
                    <a:pt x="2661223" y="0"/>
                    <a:pt x="2711450" y="50227"/>
                    <a:pt x="2711450" y="112186"/>
                  </a:cubicBezTo>
                  <a:lnTo>
                    <a:pt x="2711450" y="392642"/>
                  </a:lnTo>
                  <a:lnTo>
                    <a:pt x="2711450" y="392642"/>
                  </a:lnTo>
                  <a:lnTo>
                    <a:pt x="2711450" y="560917"/>
                  </a:lnTo>
                  <a:lnTo>
                    <a:pt x="2711450" y="560914"/>
                  </a:lnTo>
                  <a:cubicBezTo>
                    <a:pt x="2711450" y="622873"/>
                    <a:pt x="2661223" y="673100"/>
                    <a:pt x="2599264" y="673100"/>
                  </a:cubicBezTo>
                  <a:lnTo>
                    <a:pt x="1129771" y="673100"/>
                  </a:lnTo>
                  <a:cubicBezTo>
                    <a:pt x="1131103" y="842964"/>
                    <a:pt x="1138784" y="930277"/>
                    <a:pt x="1140116" y="1100141"/>
                  </a:cubicBezTo>
                  <a:lnTo>
                    <a:pt x="883708" y="666750"/>
                  </a:lnTo>
                  <a:lnTo>
                    <a:pt x="112186" y="673100"/>
                  </a:lnTo>
                  <a:cubicBezTo>
                    <a:pt x="50227" y="673100"/>
                    <a:pt x="0" y="622873"/>
                    <a:pt x="0" y="560914"/>
                  </a:cubicBezTo>
                  <a:lnTo>
                    <a:pt x="0" y="560917"/>
                  </a:lnTo>
                  <a:lnTo>
                    <a:pt x="0" y="392642"/>
                  </a:lnTo>
                  <a:lnTo>
                    <a:pt x="0" y="392642"/>
                  </a:lnTo>
                  <a:lnTo>
                    <a:pt x="0" y="112186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B9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35203" y="443571"/>
              <a:ext cx="272089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smtClean="0">
                  <a:latin typeface="Arial" panose="020B0604020202020204" pitchFamily="34" charset="0"/>
                  <a:cs typeface="Arial" panose="020B0604020202020204" pitchFamily="34" charset="0"/>
                </a:rPr>
                <a:t>Đây là phiếu quan sát bầu trời của nhóm mình.</a:t>
              </a:r>
              <a:endParaRPr lang="en-US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109839" y="364489"/>
            <a:ext cx="2029522" cy="845564"/>
            <a:chOff x="6333893" y="557561"/>
            <a:chExt cx="2029522" cy="845564"/>
          </a:xfrm>
        </p:grpSpPr>
        <p:sp>
          <p:nvSpPr>
            <p:cNvPr id="8" name="Rounded Rectangular Callout 7"/>
            <p:cNvSpPr/>
            <p:nvPr/>
          </p:nvSpPr>
          <p:spPr>
            <a:xfrm>
              <a:off x="6333893" y="557561"/>
              <a:ext cx="2029522" cy="845564"/>
            </a:xfrm>
            <a:custGeom>
              <a:avLst/>
              <a:gdLst>
                <a:gd name="connsiteX0" fmla="*/ 0 w 2029522"/>
                <a:gd name="connsiteY0" fmla="*/ 108751 h 652492"/>
                <a:gd name="connsiteX1" fmla="*/ 108751 w 2029522"/>
                <a:gd name="connsiteY1" fmla="*/ 0 h 652492"/>
                <a:gd name="connsiteX2" fmla="*/ 338254 w 2029522"/>
                <a:gd name="connsiteY2" fmla="*/ 0 h 652492"/>
                <a:gd name="connsiteX3" fmla="*/ 338254 w 2029522"/>
                <a:gd name="connsiteY3" fmla="*/ 0 h 652492"/>
                <a:gd name="connsiteX4" fmla="*/ 845634 w 2029522"/>
                <a:gd name="connsiteY4" fmla="*/ 0 h 652492"/>
                <a:gd name="connsiteX5" fmla="*/ 1920771 w 2029522"/>
                <a:gd name="connsiteY5" fmla="*/ 0 h 652492"/>
                <a:gd name="connsiteX6" fmla="*/ 2029522 w 2029522"/>
                <a:gd name="connsiteY6" fmla="*/ 108751 h 652492"/>
                <a:gd name="connsiteX7" fmla="*/ 2029522 w 2029522"/>
                <a:gd name="connsiteY7" fmla="*/ 380620 h 652492"/>
                <a:gd name="connsiteX8" fmla="*/ 2029522 w 2029522"/>
                <a:gd name="connsiteY8" fmla="*/ 380620 h 652492"/>
                <a:gd name="connsiteX9" fmla="*/ 2029522 w 2029522"/>
                <a:gd name="connsiteY9" fmla="*/ 543743 h 652492"/>
                <a:gd name="connsiteX10" fmla="*/ 2029522 w 2029522"/>
                <a:gd name="connsiteY10" fmla="*/ 543741 h 652492"/>
                <a:gd name="connsiteX11" fmla="*/ 1920771 w 2029522"/>
                <a:gd name="connsiteY11" fmla="*/ 652492 h 652492"/>
                <a:gd name="connsiteX12" fmla="*/ 845634 w 2029522"/>
                <a:gd name="connsiteY12" fmla="*/ 652492 h 652492"/>
                <a:gd name="connsiteX13" fmla="*/ 324318 w 2029522"/>
                <a:gd name="connsiteY13" fmla="*/ 845564 h 652492"/>
                <a:gd name="connsiteX14" fmla="*/ 338254 w 2029522"/>
                <a:gd name="connsiteY14" fmla="*/ 652492 h 652492"/>
                <a:gd name="connsiteX15" fmla="*/ 108751 w 2029522"/>
                <a:gd name="connsiteY15" fmla="*/ 652492 h 652492"/>
                <a:gd name="connsiteX16" fmla="*/ 0 w 2029522"/>
                <a:gd name="connsiteY16" fmla="*/ 543741 h 652492"/>
                <a:gd name="connsiteX17" fmla="*/ 0 w 2029522"/>
                <a:gd name="connsiteY17" fmla="*/ 543743 h 652492"/>
                <a:gd name="connsiteX18" fmla="*/ 0 w 2029522"/>
                <a:gd name="connsiteY18" fmla="*/ 380620 h 652492"/>
                <a:gd name="connsiteX19" fmla="*/ 0 w 2029522"/>
                <a:gd name="connsiteY19" fmla="*/ 380620 h 652492"/>
                <a:gd name="connsiteX20" fmla="*/ 0 w 2029522"/>
                <a:gd name="connsiteY20" fmla="*/ 108751 h 652492"/>
                <a:gd name="connsiteX0" fmla="*/ 0 w 2029522"/>
                <a:gd name="connsiteY0" fmla="*/ 108751 h 845564"/>
                <a:gd name="connsiteX1" fmla="*/ 108751 w 2029522"/>
                <a:gd name="connsiteY1" fmla="*/ 0 h 845564"/>
                <a:gd name="connsiteX2" fmla="*/ 338254 w 2029522"/>
                <a:gd name="connsiteY2" fmla="*/ 0 h 845564"/>
                <a:gd name="connsiteX3" fmla="*/ 338254 w 2029522"/>
                <a:gd name="connsiteY3" fmla="*/ 0 h 845564"/>
                <a:gd name="connsiteX4" fmla="*/ 845634 w 2029522"/>
                <a:gd name="connsiteY4" fmla="*/ 0 h 845564"/>
                <a:gd name="connsiteX5" fmla="*/ 1920771 w 2029522"/>
                <a:gd name="connsiteY5" fmla="*/ 0 h 845564"/>
                <a:gd name="connsiteX6" fmla="*/ 2029522 w 2029522"/>
                <a:gd name="connsiteY6" fmla="*/ 108751 h 845564"/>
                <a:gd name="connsiteX7" fmla="*/ 2029522 w 2029522"/>
                <a:gd name="connsiteY7" fmla="*/ 380620 h 845564"/>
                <a:gd name="connsiteX8" fmla="*/ 2029522 w 2029522"/>
                <a:gd name="connsiteY8" fmla="*/ 380620 h 845564"/>
                <a:gd name="connsiteX9" fmla="*/ 2029522 w 2029522"/>
                <a:gd name="connsiteY9" fmla="*/ 543743 h 845564"/>
                <a:gd name="connsiteX10" fmla="*/ 2029522 w 2029522"/>
                <a:gd name="connsiteY10" fmla="*/ 543741 h 845564"/>
                <a:gd name="connsiteX11" fmla="*/ 1920771 w 2029522"/>
                <a:gd name="connsiteY11" fmla="*/ 652492 h 845564"/>
                <a:gd name="connsiteX12" fmla="*/ 540834 w 2029522"/>
                <a:gd name="connsiteY12" fmla="*/ 658842 h 845564"/>
                <a:gd name="connsiteX13" fmla="*/ 324318 w 2029522"/>
                <a:gd name="connsiteY13" fmla="*/ 845564 h 845564"/>
                <a:gd name="connsiteX14" fmla="*/ 338254 w 2029522"/>
                <a:gd name="connsiteY14" fmla="*/ 652492 h 845564"/>
                <a:gd name="connsiteX15" fmla="*/ 108751 w 2029522"/>
                <a:gd name="connsiteY15" fmla="*/ 652492 h 845564"/>
                <a:gd name="connsiteX16" fmla="*/ 0 w 2029522"/>
                <a:gd name="connsiteY16" fmla="*/ 543741 h 845564"/>
                <a:gd name="connsiteX17" fmla="*/ 0 w 2029522"/>
                <a:gd name="connsiteY17" fmla="*/ 543743 h 845564"/>
                <a:gd name="connsiteX18" fmla="*/ 0 w 2029522"/>
                <a:gd name="connsiteY18" fmla="*/ 380620 h 845564"/>
                <a:gd name="connsiteX19" fmla="*/ 0 w 2029522"/>
                <a:gd name="connsiteY19" fmla="*/ 380620 h 845564"/>
                <a:gd name="connsiteX20" fmla="*/ 0 w 2029522"/>
                <a:gd name="connsiteY20" fmla="*/ 108751 h 845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029522" h="845564">
                  <a:moveTo>
                    <a:pt x="0" y="108751"/>
                  </a:moveTo>
                  <a:cubicBezTo>
                    <a:pt x="0" y="48689"/>
                    <a:pt x="48689" y="0"/>
                    <a:pt x="108751" y="0"/>
                  </a:cubicBezTo>
                  <a:lnTo>
                    <a:pt x="338254" y="0"/>
                  </a:lnTo>
                  <a:lnTo>
                    <a:pt x="338254" y="0"/>
                  </a:lnTo>
                  <a:lnTo>
                    <a:pt x="845634" y="0"/>
                  </a:lnTo>
                  <a:lnTo>
                    <a:pt x="1920771" y="0"/>
                  </a:lnTo>
                  <a:cubicBezTo>
                    <a:pt x="1980833" y="0"/>
                    <a:pt x="2029522" y="48689"/>
                    <a:pt x="2029522" y="108751"/>
                  </a:cubicBezTo>
                  <a:lnTo>
                    <a:pt x="2029522" y="380620"/>
                  </a:lnTo>
                  <a:lnTo>
                    <a:pt x="2029522" y="380620"/>
                  </a:lnTo>
                  <a:lnTo>
                    <a:pt x="2029522" y="543743"/>
                  </a:lnTo>
                  <a:lnTo>
                    <a:pt x="2029522" y="543741"/>
                  </a:lnTo>
                  <a:cubicBezTo>
                    <a:pt x="2029522" y="603803"/>
                    <a:pt x="1980833" y="652492"/>
                    <a:pt x="1920771" y="652492"/>
                  </a:cubicBezTo>
                  <a:lnTo>
                    <a:pt x="540834" y="658842"/>
                  </a:lnTo>
                  <a:lnTo>
                    <a:pt x="324318" y="845564"/>
                  </a:lnTo>
                  <a:lnTo>
                    <a:pt x="338254" y="652492"/>
                  </a:lnTo>
                  <a:lnTo>
                    <a:pt x="108751" y="652492"/>
                  </a:lnTo>
                  <a:cubicBezTo>
                    <a:pt x="48689" y="652492"/>
                    <a:pt x="0" y="603803"/>
                    <a:pt x="0" y="543741"/>
                  </a:cubicBezTo>
                  <a:lnTo>
                    <a:pt x="0" y="543743"/>
                  </a:lnTo>
                  <a:lnTo>
                    <a:pt x="0" y="380620"/>
                  </a:lnTo>
                  <a:lnTo>
                    <a:pt x="0" y="380620"/>
                  </a:lnTo>
                  <a:lnTo>
                    <a:pt x="0" y="108751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B9F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354009" y="557561"/>
              <a:ext cx="193274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smtClean="0">
                  <a:latin typeface="Arial" panose="020B0604020202020204" pitchFamily="34" charset="0"/>
                  <a:cs typeface="Arial" panose="020B0604020202020204" pitchFamily="34" charset="0"/>
                </a:rPr>
                <a:t>Đây là tranh vẽ của nhóm mình.</a:t>
              </a:r>
              <a:endParaRPr lang="en-US" i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" name="Oval 11"/>
          <p:cNvSpPr/>
          <p:nvPr/>
        </p:nvSpPr>
        <p:spPr>
          <a:xfrm>
            <a:off x="4043215" y="1270861"/>
            <a:ext cx="91440" cy="91440"/>
          </a:xfrm>
          <a:prstGeom prst="ellipse">
            <a:avLst/>
          </a:prstGeom>
          <a:solidFill>
            <a:srgbClr val="F61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334276" y="1237841"/>
            <a:ext cx="91440" cy="91440"/>
          </a:xfrm>
          <a:prstGeom prst="ellipse">
            <a:avLst/>
          </a:prstGeom>
          <a:solidFill>
            <a:srgbClr val="F61F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D72BC4A-42BA-44E0-8D6D-620D9F8E1226}"/>
              </a:ext>
            </a:extLst>
          </p:cNvPr>
          <p:cNvSpPr/>
          <p:nvPr/>
        </p:nvSpPr>
        <p:spPr>
          <a:xfrm>
            <a:off x="7124600" y="5952521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87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4" y="16490"/>
            <a:ext cx="9120292" cy="68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4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1361</TotalTime>
  <Words>232</Words>
  <Application>Microsoft Office PowerPoint</Application>
  <PresentationFormat>On-screen Show (4:3)</PresentationFormat>
  <Paragraphs>30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SimSun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62</cp:revision>
  <dcterms:created xsi:type="dcterms:W3CDTF">2019-11-26T08:16:15Z</dcterms:created>
  <dcterms:modified xsi:type="dcterms:W3CDTF">2020-07-16T09:37:46Z</dcterms:modified>
</cp:coreProperties>
</file>