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85" r:id="rId3"/>
    <p:sldId id="286" r:id="rId4"/>
    <p:sldId id="271" r:id="rId5"/>
    <p:sldId id="298" r:id="rId6"/>
    <p:sldId id="304" r:id="rId7"/>
    <p:sldId id="288" r:id="rId8"/>
    <p:sldId id="299" r:id="rId9"/>
    <p:sldId id="300" r:id="rId10"/>
    <p:sldId id="301" r:id="rId11"/>
    <p:sldId id="272" r:id="rId12"/>
    <p:sldId id="305" r:id="rId13"/>
    <p:sldId id="302" r:id="rId14"/>
    <p:sldId id="306" r:id="rId15"/>
    <p:sldId id="274" r:id="rId16"/>
    <p:sldId id="292" r:id="rId17"/>
    <p:sldId id="293" r:id="rId18"/>
    <p:sldId id="297" r:id="rId19"/>
    <p:sldId id="303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DAFF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F7E7-169E-432D-A7FE-EA101C733144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F540-7A00-426B-8E47-3693775A2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7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5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95" y="9446"/>
            <a:ext cx="9118809" cy="683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8D79-3D9A-4DF4-96EA-CDABFCE1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DFF41-5B16-498D-A866-26BA77102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25E9906-9DF4-4B62-BFA6-75A04379B73D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3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F6C2C1-5DBB-486A-A65F-E42DF5F827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71"/>
            <a:ext cx="9143999" cy="683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0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2021" y="328510"/>
            <a:ext cx="702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Bạn cảm thấy bầu trời hôm nay như thế nào?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56565" y="322918"/>
            <a:ext cx="744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Hình nào cho biết trời nắng, trời mưa, trời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nóng,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trời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lạnh và trời có gió? Vì sao bạn biết?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589" y="1417526"/>
            <a:ext cx="2322115" cy="2106954"/>
          </a:xfrm>
          <a:prstGeom prst="roundRect">
            <a:avLst>
              <a:gd name="adj" fmla="val 5372"/>
            </a:avLst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65" y="1410171"/>
            <a:ext cx="2993557" cy="2114309"/>
          </a:xfrm>
          <a:prstGeom prst="roundRect">
            <a:avLst>
              <a:gd name="adj" fmla="val 7935"/>
            </a:avLst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23" y="4164260"/>
            <a:ext cx="2658169" cy="1891256"/>
          </a:xfrm>
          <a:prstGeom prst="roundRect">
            <a:avLst>
              <a:gd name="adj" fmla="val 5255"/>
            </a:avLst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200" y="4164260"/>
            <a:ext cx="2649867" cy="1891256"/>
          </a:xfrm>
          <a:prstGeom prst="roundRect">
            <a:avLst>
              <a:gd name="adj" fmla="val 5330"/>
            </a:avLst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2" y="1417526"/>
            <a:ext cx="2299513" cy="2106954"/>
          </a:xfrm>
          <a:prstGeom prst="roundRect">
            <a:avLst>
              <a:gd name="adj" fmla="val 5023"/>
            </a:avLst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D72BC4A-42BA-44E0-8D6D-620D9F8E1226}"/>
              </a:ext>
            </a:extLst>
          </p:cNvPr>
          <p:cNvSpPr/>
          <p:nvPr/>
        </p:nvSpPr>
        <p:spPr>
          <a:xfrm>
            <a:off x="1358740" y="3552574"/>
            <a:ext cx="411480" cy="41148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D72BC4A-42BA-44E0-8D6D-620D9F8E1226}"/>
              </a:ext>
            </a:extLst>
          </p:cNvPr>
          <p:cNvSpPr/>
          <p:nvPr/>
        </p:nvSpPr>
        <p:spPr>
          <a:xfrm>
            <a:off x="4169691" y="3552574"/>
            <a:ext cx="411480" cy="41148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D72BC4A-42BA-44E0-8D6D-620D9F8E1226}"/>
              </a:ext>
            </a:extLst>
          </p:cNvPr>
          <p:cNvSpPr/>
          <p:nvPr/>
        </p:nvSpPr>
        <p:spPr>
          <a:xfrm>
            <a:off x="7103861" y="3552574"/>
            <a:ext cx="411480" cy="41148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D72BC4A-42BA-44E0-8D6D-620D9F8E1226}"/>
              </a:ext>
            </a:extLst>
          </p:cNvPr>
          <p:cNvSpPr/>
          <p:nvPr/>
        </p:nvSpPr>
        <p:spPr>
          <a:xfrm>
            <a:off x="2463367" y="6057636"/>
            <a:ext cx="411480" cy="41148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D72BC4A-42BA-44E0-8D6D-620D9F8E1226}"/>
              </a:ext>
            </a:extLst>
          </p:cNvPr>
          <p:cNvSpPr/>
          <p:nvPr/>
        </p:nvSpPr>
        <p:spPr>
          <a:xfrm>
            <a:off x="6486056" y="6057636"/>
            <a:ext cx="411480" cy="41148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5995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56565" y="322918"/>
            <a:ext cx="744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Hình nào cho biết trời nắng, trời mưa, trời nóng, trời lạnh và trời có gió? Vì sao bạn biết?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3DE3577-69AD-49DF-A76E-D6D0BF84FDA6}"/>
              </a:ext>
            </a:extLst>
          </p:cNvPr>
          <p:cNvGrpSpPr/>
          <p:nvPr/>
        </p:nvGrpSpPr>
        <p:grpSpPr>
          <a:xfrm>
            <a:off x="2160388" y="1347823"/>
            <a:ext cx="5390206" cy="4436138"/>
            <a:chOff x="2151217" y="1292067"/>
            <a:chExt cx="5390206" cy="443613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AAF6B1F-DEA1-4CE1-9A4E-21B3B02B2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1217" y="1292067"/>
              <a:ext cx="4841566" cy="4436138"/>
            </a:xfrm>
            <a:prstGeom prst="roundRect">
              <a:avLst>
                <a:gd name="adj" fmla="val 2601"/>
              </a:avLst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D72BC4A-42BA-44E0-8D6D-620D9F8E1226}"/>
                </a:ext>
              </a:extLst>
            </p:cNvPr>
            <p:cNvSpPr/>
            <p:nvPr/>
          </p:nvSpPr>
          <p:spPr>
            <a:xfrm>
              <a:off x="6992783" y="5179565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773578" y="5977869"/>
            <a:ext cx="1615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Trời nóng</a:t>
            </a:r>
            <a:endParaRPr lang="en-US" sz="24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9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2EAA364-76FA-4155-ADC7-26E16302F25A}"/>
              </a:ext>
            </a:extLst>
          </p:cNvPr>
          <p:cNvGrpSpPr/>
          <p:nvPr/>
        </p:nvGrpSpPr>
        <p:grpSpPr>
          <a:xfrm>
            <a:off x="2151428" y="1364548"/>
            <a:ext cx="5408125" cy="4409219"/>
            <a:chOff x="2074402" y="1351430"/>
            <a:chExt cx="5408125" cy="440921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37F8AD-A4BE-4084-9098-FF2C151F8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74402" y="1351430"/>
              <a:ext cx="4859485" cy="4409219"/>
            </a:xfrm>
            <a:prstGeom prst="roundRect">
              <a:avLst>
                <a:gd name="adj" fmla="val 2742"/>
              </a:avLst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11F6828-4065-472E-AE56-BD7F4FCC380E}"/>
                </a:ext>
              </a:extLst>
            </p:cNvPr>
            <p:cNvSpPr/>
            <p:nvPr/>
          </p:nvSpPr>
          <p:spPr>
            <a:xfrm>
              <a:off x="6933887" y="5212009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9FC2C2A-0C30-430C-B2DD-3B56A22D55B5}"/>
              </a:ext>
            </a:extLst>
          </p:cNvPr>
          <p:cNvSpPr txBox="1"/>
          <p:nvPr/>
        </p:nvSpPr>
        <p:spPr>
          <a:xfrm>
            <a:off x="856565" y="322918"/>
            <a:ext cx="744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Hình nào cho biết trời nắng, trời mưa, trời nóng, trời lạnh và trời có gió? Vì sao bạn biết?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23718" y="5977869"/>
            <a:ext cx="1496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Trời lạnh</a:t>
            </a:r>
            <a:endParaRPr lang="en-US" sz="24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2EAA364-76FA-4155-ADC7-26E16302F25A}"/>
              </a:ext>
            </a:extLst>
          </p:cNvPr>
          <p:cNvGrpSpPr/>
          <p:nvPr/>
        </p:nvGrpSpPr>
        <p:grpSpPr>
          <a:xfrm>
            <a:off x="1524035" y="1449658"/>
            <a:ext cx="6660517" cy="4316735"/>
            <a:chOff x="1456180" y="1503447"/>
            <a:chExt cx="6660517" cy="431673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37F8AD-A4BE-4084-9098-FF2C151F8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56180" y="1503447"/>
              <a:ext cx="6111877" cy="4316735"/>
            </a:xfrm>
            <a:prstGeom prst="roundRect">
              <a:avLst>
                <a:gd name="adj" fmla="val 4717"/>
              </a:avLst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11F6828-4065-472E-AE56-BD7F4FCC380E}"/>
                </a:ext>
              </a:extLst>
            </p:cNvPr>
            <p:cNvSpPr/>
            <p:nvPr/>
          </p:nvSpPr>
          <p:spPr>
            <a:xfrm>
              <a:off x="7568057" y="5271542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9FC2C2A-0C30-430C-B2DD-3B56A22D55B5}"/>
              </a:ext>
            </a:extLst>
          </p:cNvPr>
          <p:cNvSpPr txBox="1"/>
          <p:nvPr/>
        </p:nvSpPr>
        <p:spPr>
          <a:xfrm>
            <a:off x="856565" y="322918"/>
            <a:ext cx="744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Hình nào cho biết trời nắng, trời mưa, trời nóng, trời lạnh và trời có gió? Vì sao bạn biết?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5284" y="5977869"/>
            <a:ext cx="1533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Trời mưa</a:t>
            </a:r>
            <a:endParaRPr lang="en-US" sz="24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1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2EAA364-76FA-4155-ADC7-26E16302F25A}"/>
              </a:ext>
            </a:extLst>
          </p:cNvPr>
          <p:cNvGrpSpPr/>
          <p:nvPr/>
        </p:nvGrpSpPr>
        <p:grpSpPr>
          <a:xfrm>
            <a:off x="1518210" y="1360450"/>
            <a:ext cx="6678522" cy="4361339"/>
            <a:chOff x="1361828" y="1425389"/>
            <a:chExt cx="6678522" cy="43613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37F8AD-A4BE-4084-9098-FF2C151F8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61828" y="1425389"/>
              <a:ext cx="6129882" cy="4361339"/>
            </a:xfrm>
            <a:prstGeom prst="roundRect">
              <a:avLst>
                <a:gd name="adj" fmla="val 4335"/>
              </a:avLst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11F6828-4065-472E-AE56-BD7F4FCC380E}"/>
                </a:ext>
              </a:extLst>
            </p:cNvPr>
            <p:cNvSpPr/>
            <p:nvPr/>
          </p:nvSpPr>
          <p:spPr>
            <a:xfrm>
              <a:off x="7491710" y="5238088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9FC2C2A-0C30-430C-B2DD-3B56A22D55B5}"/>
              </a:ext>
            </a:extLst>
          </p:cNvPr>
          <p:cNvSpPr txBox="1"/>
          <p:nvPr/>
        </p:nvSpPr>
        <p:spPr>
          <a:xfrm>
            <a:off x="856565" y="322918"/>
            <a:ext cx="744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Hình nào cho biết trời nắng, trời mưa, trời nóng, trời lạnh và trời có gió? Vì sao bạn biết?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7463" y="5977869"/>
            <a:ext cx="1769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Trời có gió</a:t>
            </a:r>
            <a:endParaRPr lang="en-US" sz="24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3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2EAA364-76FA-4155-ADC7-26E16302F25A}"/>
              </a:ext>
            </a:extLst>
          </p:cNvPr>
          <p:cNvGrpSpPr/>
          <p:nvPr/>
        </p:nvGrpSpPr>
        <p:grpSpPr>
          <a:xfrm>
            <a:off x="1469761" y="1304693"/>
            <a:ext cx="6753119" cy="4428246"/>
            <a:chOff x="1401906" y="1358482"/>
            <a:chExt cx="6753119" cy="44282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37F8AD-A4BE-4084-9098-FF2C151F8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01906" y="1358482"/>
              <a:ext cx="6204479" cy="4428246"/>
            </a:xfrm>
            <a:prstGeom prst="roundRect">
              <a:avLst>
                <a:gd name="adj" fmla="val 4335"/>
              </a:avLst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11F6828-4065-472E-AE56-BD7F4FCC380E}"/>
                </a:ext>
              </a:extLst>
            </p:cNvPr>
            <p:cNvSpPr/>
            <p:nvPr/>
          </p:nvSpPr>
          <p:spPr>
            <a:xfrm>
              <a:off x="7606385" y="5238088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9FC2C2A-0C30-430C-B2DD-3B56A22D55B5}"/>
              </a:ext>
            </a:extLst>
          </p:cNvPr>
          <p:cNvSpPr txBox="1"/>
          <p:nvPr/>
        </p:nvSpPr>
        <p:spPr>
          <a:xfrm>
            <a:off x="856565" y="322918"/>
            <a:ext cx="7449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Hình nào cho biết trời nắng, trời mưa, trời nóng, trời lạnh và trời có gió? Vì sao bạn biết?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2422" y="5977869"/>
            <a:ext cx="1599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Trời nắng</a:t>
            </a:r>
            <a:endParaRPr lang="en-US" sz="24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9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48361" y="317348"/>
            <a:ext cx="2985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Quan sát và trả lời: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ECB8E2-E896-4026-A745-DE4E4326D887}"/>
              </a:ext>
            </a:extLst>
          </p:cNvPr>
          <p:cNvSpPr txBox="1"/>
          <p:nvPr/>
        </p:nvSpPr>
        <p:spPr>
          <a:xfrm>
            <a:off x="848361" y="898866"/>
            <a:ext cx="8138845" cy="100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Khi trời nắng, bầu trời như thế nào? </a:t>
            </a:r>
            <a:endParaRPr lang="en-US" altLang="zh-CN" sz="24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Khi trời mưa, bầu trời như thế nào? </a:t>
            </a:r>
            <a:endParaRPr lang="zh-CN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94441" y="2459375"/>
            <a:ext cx="3614518" cy="3518902"/>
            <a:chOff x="672138" y="2715853"/>
            <a:chExt cx="3614518" cy="351890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D86B94A-9A26-4739-BAF7-D82F3B7AD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72138" y="2715853"/>
              <a:ext cx="3614518" cy="2986302"/>
            </a:xfrm>
            <a:prstGeom prst="roundRect">
              <a:avLst>
                <a:gd name="adj" fmla="val 5467"/>
              </a:avLst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D5610DF-8D99-4069-935F-F43F34450E95}"/>
                </a:ext>
              </a:extLst>
            </p:cNvPr>
            <p:cNvSpPr/>
            <p:nvPr/>
          </p:nvSpPr>
          <p:spPr>
            <a:xfrm>
              <a:off x="2135178" y="5823275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21584" y="2471609"/>
            <a:ext cx="3614518" cy="3506668"/>
            <a:chOff x="4799281" y="2728087"/>
            <a:chExt cx="3614518" cy="350666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D86B94A-9A26-4739-BAF7-D82F3B7AD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9281" y="2728087"/>
              <a:ext cx="3614518" cy="2961834"/>
            </a:xfrm>
            <a:prstGeom prst="roundRect">
              <a:avLst>
                <a:gd name="adj" fmla="val 5415"/>
              </a:avLst>
            </a:pr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D5610DF-8D99-4069-935F-F43F34450E95}"/>
                </a:ext>
              </a:extLst>
            </p:cNvPr>
            <p:cNvSpPr/>
            <p:nvPr/>
          </p:nvSpPr>
          <p:spPr>
            <a:xfrm>
              <a:off x="6400800" y="5823275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81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479AC41-D126-4323-AF72-C2C98DC9D3B6}"/>
              </a:ext>
            </a:extLst>
          </p:cNvPr>
          <p:cNvGrpSpPr/>
          <p:nvPr/>
        </p:nvGrpSpPr>
        <p:grpSpPr>
          <a:xfrm>
            <a:off x="2134956" y="1488951"/>
            <a:ext cx="5309692" cy="3933565"/>
            <a:chOff x="2141680" y="1321351"/>
            <a:chExt cx="5309692" cy="393356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86B94A-9A26-4739-BAF7-D82F3B7AD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41680" y="1321351"/>
              <a:ext cx="4761052" cy="3933565"/>
            </a:xfrm>
            <a:prstGeom prst="roundRect">
              <a:avLst>
                <a:gd name="adj" fmla="val 3594"/>
              </a:avLst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D5610DF-8D99-4069-935F-F43F34450E95}"/>
                </a:ext>
              </a:extLst>
            </p:cNvPr>
            <p:cNvSpPr/>
            <p:nvPr/>
          </p:nvSpPr>
          <p:spPr>
            <a:xfrm>
              <a:off x="6902732" y="4706276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0ECB8E2-E896-4026-A745-DE4E4326D887}"/>
              </a:ext>
            </a:extLst>
          </p:cNvPr>
          <p:cNvSpPr txBox="1"/>
          <p:nvPr/>
        </p:nvSpPr>
        <p:spPr>
          <a:xfrm>
            <a:off x="848361" y="833501"/>
            <a:ext cx="765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Khi trời nắng, bầu trời như thế nào? </a:t>
            </a:r>
            <a:endParaRPr lang="zh-CN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8361" y="317348"/>
            <a:ext cx="2985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Quan sát và trả lời: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8322" y="5549395"/>
            <a:ext cx="6987357" cy="89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trời nắng, bầu trời trong xanh, có mây trắng. Mặt Trời sáng chói.</a:t>
            </a:r>
            <a:endParaRPr lang="en-US" sz="24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96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479AC41-D126-4323-AF72-C2C98DC9D3B6}"/>
              </a:ext>
            </a:extLst>
          </p:cNvPr>
          <p:cNvGrpSpPr/>
          <p:nvPr/>
        </p:nvGrpSpPr>
        <p:grpSpPr>
          <a:xfrm>
            <a:off x="2235317" y="1438161"/>
            <a:ext cx="5309692" cy="3901335"/>
            <a:chOff x="2219739" y="1906179"/>
            <a:chExt cx="5309692" cy="390133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86B94A-9A26-4739-BAF7-D82F3B7AD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19739" y="1906179"/>
              <a:ext cx="4761052" cy="3901335"/>
            </a:xfrm>
            <a:prstGeom prst="roundRect">
              <a:avLst>
                <a:gd name="adj" fmla="val 3526"/>
              </a:avLst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D5610DF-8D99-4069-935F-F43F34450E95}"/>
                </a:ext>
              </a:extLst>
            </p:cNvPr>
            <p:cNvSpPr/>
            <p:nvPr/>
          </p:nvSpPr>
          <p:spPr>
            <a:xfrm>
              <a:off x="6980791" y="5258874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0ECB8E2-E896-4026-A745-DE4E4326D887}"/>
              </a:ext>
            </a:extLst>
          </p:cNvPr>
          <p:cNvSpPr txBox="1"/>
          <p:nvPr/>
        </p:nvSpPr>
        <p:spPr>
          <a:xfrm>
            <a:off x="848361" y="800048"/>
            <a:ext cx="765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Khi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mưa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8361" y="317348"/>
            <a:ext cx="2985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Quan sát và trả lời: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9140" y="5515944"/>
            <a:ext cx="7305721" cy="89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trời mưa, có nhiều hạt mưa rơi, bầu trời phủ đầy mây xám nên thường không nhìn thấy Mặt Trời.</a:t>
            </a:r>
            <a:endParaRPr lang="en-US" sz="24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6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86B94A-9A26-4739-BAF7-D82F3B7ADB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0060" y="263668"/>
            <a:ext cx="2840487" cy="2346800"/>
          </a:xfrm>
          <a:prstGeom prst="roundRect">
            <a:avLst>
              <a:gd name="adj" fmla="val 5467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86B94A-9A26-4739-BAF7-D82F3B7ADB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990" y="263669"/>
            <a:ext cx="2863952" cy="2346800"/>
          </a:xfrm>
          <a:prstGeom prst="roundRect">
            <a:avLst>
              <a:gd name="adj" fmla="val 5415"/>
            </a:avLst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553975"/>
              </p:ext>
            </p:extLst>
          </p:nvPr>
        </p:nvGraphicFramePr>
        <p:xfrm>
          <a:off x="906304" y="2868960"/>
          <a:ext cx="7345598" cy="32976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2799">
                  <a:extLst>
                    <a:ext uri="{9D8B030D-6E8A-4147-A177-3AD203B41FA5}">
                      <a16:colId xmlns:a16="http://schemas.microsoft.com/office/drawing/2014/main" val="2070471455"/>
                    </a:ext>
                  </a:extLst>
                </a:gridCol>
                <a:gridCol w="3672799">
                  <a:extLst>
                    <a:ext uri="{9D8B030D-6E8A-4147-A177-3AD203B41FA5}">
                      <a16:colId xmlns:a16="http://schemas.microsoft.com/office/drawing/2014/main" val="2618961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Trời</a:t>
                      </a:r>
                      <a:r>
                        <a:rPr lang="en-US" sz="24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nắng</a:t>
                      </a:r>
                      <a:endParaRPr lang="en-US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Trời</a:t>
                      </a:r>
                      <a:r>
                        <a:rPr lang="en-US" sz="24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mưa</a:t>
                      </a:r>
                      <a:endParaRPr lang="en-US" sz="2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11463"/>
                  </a:ext>
                </a:extLst>
              </a:tr>
              <a:tr h="284046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498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76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77719" y="343824"/>
            <a:ext cx="73885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Bạn cảm thấy thế nào khi trời nóng, trời lạnh?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Chúng mình cần sử dụng trang phục và đồ dùng 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như thế nào cho phù hợp?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52672" y="1702295"/>
            <a:ext cx="8406076" cy="4852561"/>
            <a:chOff x="452672" y="1702295"/>
            <a:chExt cx="8406076" cy="485256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A7C8031-AA95-4BD5-AF28-5E5DEE421F1A}"/>
                </a:ext>
              </a:extLst>
            </p:cNvPr>
            <p:cNvGrpSpPr/>
            <p:nvPr/>
          </p:nvGrpSpPr>
          <p:grpSpPr>
            <a:xfrm>
              <a:off x="2222323" y="3008930"/>
              <a:ext cx="4433971" cy="3545926"/>
              <a:chOff x="2222323" y="3008930"/>
              <a:chExt cx="4433971" cy="3545926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3DA9BBD-3B4D-4188-A0A7-714EAA3544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272" r="15495"/>
              <a:stretch/>
            </p:blipFill>
            <p:spPr>
              <a:xfrm>
                <a:off x="2222323" y="3008930"/>
                <a:ext cx="4433971" cy="3281083"/>
              </a:xfrm>
              <a:prstGeom prst="rect">
                <a:avLst/>
              </a:prstGeom>
            </p:spPr>
          </p:pic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A4FE5F01-D74F-45FB-BF0A-E188B4D779F9}"/>
                  </a:ext>
                </a:extLst>
              </p:cNvPr>
              <p:cNvSpPr/>
              <p:nvPr/>
            </p:nvSpPr>
            <p:spPr>
              <a:xfrm>
                <a:off x="4297680" y="6006216"/>
                <a:ext cx="548640" cy="548640"/>
              </a:xfrm>
              <a:prstGeom prst="ellipse">
                <a:avLst/>
              </a:prstGeom>
              <a:solidFill>
                <a:srgbClr val="ED02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580451E-22AE-482F-9085-E3146BD1D4E3}"/>
                </a:ext>
              </a:extLst>
            </p:cNvPr>
            <p:cNvGrpSpPr/>
            <p:nvPr/>
          </p:nvGrpSpPr>
          <p:grpSpPr>
            <a:xfrm>
              <a:off x="452672" y="3008930"/>
              <a:ext cx="2239071" cy="1989171"/>
              <a:chOff x="452672" y="3008930"/>
              <a:chExt cx="2239071" cy="1989171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1ACD26A-15E0-43BA-93F0-3330BDFAAE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2672" y="3008930"/>
                <a:ext cx="1970071" cy="1989171"/>
              </a:xfrm>
              <a:prstGeom prst="flowChartConnector">
                <a:avLst/>
              </a:prstGeom>
              <a:ln>
                <a:solidFill>
                  <a:srgbClr val="0070C0"/>
                </a:solidFill>
              </a:ln>
            </p:spPr>
          </p:pic>
          <p:sp>
            <p:nvSpPr>
              <p:cNvPr id="18" name="Flowchart: Connector 17">
                <a:extLst>
                  <a:ext uri="{FF2B5EF4-FFF2-40B4-BE49-F238E27FC236}">
                    <a16:creationId xmlns:a16="http://schemas.microsoft.com/office/drawing/2014/main" id="{F4F14FD4-C7FE-49E1-8C3B-5336BCAB5BEA}"/>
                  </a:ext>
                </a:extLst>
              </p:cNvPr>
              <p:cNvSpPr/>
              <p:nvPr/>
            </p:nvSpPr>
            <p:spPr>
              <a:xfrm>
                <a:off x="2331303" y="3357706"/>
                <a:ext cx="182880" cy="182880"/>
              </a:xfrm>
              <a:prstGeom prst="flowChartConnector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Flowchart: Connector 18">
                <a:extLst>
                  <a:ext uri="{FF2B5EF4-FFF2-40B4-BE49-F238E27FC236}">
                    <a16:creationId xmlns:a16="http://schemas.microsoft.com/office/drawing/2014/main" id="{56B26B10-A36A-428B-BED7-68A1AE59E2D3}"/>
                  </a:ext>
                </a:extLst>
              </p:cNvPr>
              <p:cNvSpPr/>
              <p:nvPr/>
            </p:nvSpPr>
            <p:spPr>
              <a:xfrm>
                <a:off x="2554583" y="3406116"/>
                <a:ext cx="137160" cy="141194"/>
              </a:xfrm>
              <a:prstGeom prst="flowChartConnector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C4468C0-9F90-4C94-8203-33A6EA5EF086}"/>
                </a:ext>
              </a:extLst>
            </p:cNvPr>
            <p:cNvGrpSpPr/>
            <p:nvPr/>
          </p:nvGrpSpPr>
          <p:grpSpPr>
            <a:xfrm>
              <a:off x="6514516" y="2859291"/>
              <a:ext cx="2344232" cy="2138810"/>
              <a:chOff x="6514516" y="2859291"/>
              <a:chExt cx="2344232" cy="2138810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6912CBDC-5D46-4211-AE64-F90782F398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65274" y="2859291"/>
                <a:ext cx="2093474" cy="2138810"/>
              </a:xfrm>
              <a:prstGeom prst="flowChartConnector">
                <a:avLst/>
              </a:prstGeom>
              <a:ln>
                <a:solidFill>
                  <a:srgbClr val="0070C0"/>
                </a:solidFill>
              </a:ln>
            </p:spPr>
          </p:pic>
          <p:sp>
            <p:nvSpPr>
              <p:cNvPr id="29" name="Flowchart: Connector 28">
                <a:extLst>
                  <a:ext uri="{FF2B5EF4-FFF2-40B4-BE49-F238E27FC236}">
                    <a16:creationId xmlns:a16="http://schemas.microsoft.com/office/drawing/2014/main" id="{C7A488A7-DB3B-4693-BEE3-0270814F6617}"/>
                  </a:ext>
                </a:extLst>
              </p:cNvPr>
              <p:cNvSpPr/>
              <p:nvPr/>
            </p:nvSpPr>
            <p:spPr>
              <a:xfrm>
                <a:off x="6514516" y="3387265"/>
                <a:ext cx="137160" cy="137160"/>
              </a:xfrm>
              <a:prstGeom prst="flowChartConnector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Flowchart: Connector 29">
                <a:extLst>
                  <a:ext uri="{FF2B5EF4-FFF2-40B4-BE49-F238E27FC236}">
                    <a16:creationId xmlns:a16="http://schemas.microsoft.com/office/drawing/2014/main" id="{D498BAA9-15F9-4A63-BE27-F2102812E079}"/>
                  </a:ext>
                </a:extLst>
              </p:cNvPr>
              <p:cNvSpPr/>
              <p:nvPr/>
            </p:nvSpPr>
            <p:spPr>
              <a:xfrm>
                <a:off x="6679272" y="3324039"/>
                <a:ext cx="182880" cy="182880"/>
              </a:xfrm>
              <a:prstGeom prst="flowChartConnector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20747" y="1969472"/>
              <a:ext cx="3177193" cy="1085851"/>
              <a:chOff x="520747" y="1969472"/>
              <a:chExt cx="3177193" cy="1085851"/>
            </a:xfrm>
          </p:grpSpPr>
          <p:sp>
            <p:nvSpPr>
              <p:cNvPr id="15" name="Speech Bubble: Rectangle with Corners Rounded 14">
                <a:extLst>
                  <a:ext uri="{FF2B5EF4-FFF2-40B4-BE49-F238E27FC236}">
                    <a16:creationId xmlns:a16="http://schemas.microsoft.com/office/drawing/2014/main" id="{3FD4C18E-995C-446F-A19F-ADD9DE33B3D9}"/>
                  </a:ext>
                </a:extLst>
              </p:cNvPr>
              <p:cNvSpPr/>
              <p:nvPr/>
            </p:nvSpPr>
            <p:spPr>
              <a:xfrm>
                <a:off x="520747" y="1969472"/>
                <a:ext cx="3177193" cy="1085851"/>
              </a:xfrm>
              <a:custGeom>
                <a:avLst/>
                <a:gdLst>
                  <a:gd name="connsiteX0" fmla="*/ 0 w 3177193"/>
                  <a:gd name="connsiteY0" fmla="*/ 138956 h 833718"/>
                  <a:gd name="connsiteX1" fmla="*/ 138956 w 3177193"/>
                  <a:gd name="connsiteY1" fmla="*/ 0 h 833718"/>
                  <a:gd name="connsiteX2" fmla="*/ 1853363 w 3177193"/>
                  <a:gd name="connsiteY2" fmla="*/ 0 h 833718"/>
                  <a:gd name="connsiteX3" fmla="*/ 1853363 w 3177193"/>
                  <a:gd name="connsiteY3" fmla="*/ 0 h 833718"/>
                  <a:gd name="connsiteX4" fmla="*/ 2647661 w 3177193"/>
                  <a:gd name="connsiteY4" fmla="*/ 0 h 833718"/>
                  <a:gd name="connsiteX5" fmla="*/ 3038237 w 3177193"/>
                  <a:gd name="connsiteY5" fmla="*/ 0 h 833718"/>
                  <a:gd name="connsiteX6" fmla="*/ 3177193 w 3177193"/>
                  <a:gd name="connsiteY6" fmla="*/ 138956 h 833718"/>
                  <a:gd name="connsiteX7" fmla="*/ 3177193 w 3177193"/>
                  <a:gd name="connsiteY7" fmla="*/ 486336 h 833718"/>
                  <a:gd name="connsiteX8" fmla="*/ 3177193 w 3177193"/>
                  <a:gd name="connsiteY8" fmla="*/ 486336 h 833718"/>
                  <a:gd name="connsiteX9" fmla="*/ 3177193 w 3177193"/>
                  <a:gd name="connsiteY9" fmla="*/ 694765 h 833718"/>
                  <a:gd name="connsiteX10" fmla="*/ 3177193 w 3177193"/>
                  <a:gd name="connsiteY10" fmla="*/ 694762 h 833718"/>
                  <a:gd name="connsiteX11" fmla="*/ 3038237 w 3177193"/>
                  <a:gd name="connsiteY11" fmla="*/ 833718 h 833718"/>
                  <a:gd name="connsiteX12" fmla="*/ 2647661 w 3177193"/>
                  <a:gd name="connsiteY12" fmla="*/ 833718 h 833718"/>
                  <a:gd name="connsiteX13" fmla="*/ 2755675 w 3177193"/>
                  <a:gd name="connsiteY13" fmla="*/ 1085851 h 833718"/>
                  <a:gd name="connsiteX14" fmla="*/ 1853363 w 3177193"/>
                  <a:gd name="connsiteY14" fmla="*/ 833718 h 833718"/>
                  <a:gd name="connsiteX15" fmla="*/ 138956 w 3177193"/>
                  <a:gd name="connsiteY15" fmla="*/ 833718 h 833718"/>
                  <a:gd name="connsiteX16" fmla="*/ 0 w 3177193"/>
                  <a:gd name="connsiteY16" fmla="*/ 694762 h 833718"/>
                  <a:gd name="connsiteX17" fmla="*/ 0 w 3177193"/>
                  <a:gd name="connsiteY17" fmla="*/ 694765 h 833718"/>
                  <a:gd name="connsiteX18" fmla="*/ 0 w 3177193"/>
                  <a:gd name="connsiteY18" fmla="*/ 486336 h 833718"/>
                  <a:gd name="connsiteX19" fmla="*/ 0 w 3177193"/>
                  <a:gd name="connsiteY19" fmla="*/ 486336 h 833718"/>
                  <a:gd name="connsiteX20" fmla="*/ 0 w 3177193"/>
                  <a:gd name="connsiteY20" fmla="*/ 138956 h 833718"/>
                  <a:gd name="connsiteX0" fmla="*/ 0 w 3177193"/>
                  <a:gd name="connsiteY0" fmla="*/ 138956 h 1085851"/>
                  <a:gd name="connsiteX1" fmla="*/ 138956 w 3177193"/>
                  <a:gd name="connsiteY1" fmla="*/ 0 h 1085851"/>
                  <a:gd name="connsiteX2" fmla="*/ 1853363 w 3177193"/>
                  <a:gd name="connsiteY2" fmla="*/ 0 h 1085851"/>
                  <a:gd name="connsiteX3" fmla="*/ 1853363 w 3177193"/>
                  <a:gd name="connsiteY3" fmla="*/ 0 h 1085851"/>
                  <a:gd name="connsiteX4" fmla="*/ 2647661 w 3177193"/>
                  <a:gd name="connsiteY4" fmla="*/ 0 h 1085851"/>
                  <a:gd name="connsiteX5" fmla="*/ 3038237 w 3177193"/>
                  <a:gd name="connsiteY5" fmla="*/ 0 h 1085851"/>
                  <a:gd name="connsiteX6" fmla="*/ 3177193 w 3177193"/>
                  <a:gd name="connsiteY6" fmla="*/ 138956 h 1085851"/>
                  <a:gd name="connsiteX7" fmla="*/ 3177193 w 3177193"/>
                  <a:gd name="connsiteY7" fmla="*/ 486336 h 1085851"/>
                  <a:gd name="connsiteX8" fmla="*/ 3177193 w 3177193"/>
                  <a:gd name="connsiteY8" fmla="*/ 486336 h 1085851"/>
                  <a:gd name="connsiteX9" fmla="*/ 3177193 w 3177193"/>
                  <a:gd name="connsiteY9" fmla="*/ 694765 h 1085851"/>
                  <a:gd name="connsiteX10" fmla="*/ 3177193 w 3177193"/>
                  <a:gd name="connsiteY10" fmla="*/ 694762 h 1085851"/>
                  <a:gd name="connsiteX11" fmla="*/ 3038237 w 3177193"/>
                  <a:gd name="connsiteY11" fmla="*/ 833718 h 1085851"/>
                  <a:gd name="connsiteX12" fmla="*/ 2647661 w 3177193"/>
                  <a:gd name="connsiteY12" fmla="*/ 833718 h 1085851"/>
                  <a:gd name="connsiteX13" fmla="*/ 2755675 w 3177193"/>
                  <a:gd name="connsiteY13" fmla="*/ 1085851 h 1085851"/>
                  <a:gd name="connsiteX14" fmla="*/ 2379143 w 3177193"/>
                  <a:gd name="connsiteY14" fmla="*/ 845148 h 1085851"/>
                  <a:gd name="connsiteX15" fmla="*/ 138956 w 3177193"/>
                  <a:gd name="connsiteY15" fmla="*/ 833718 h 1085851"/>
                  <a:gd name="connsiteX16" fmla="*/ 0 w 3177193"/>
                  <a:gd name="connsiteY16" fmla="*/ 694762 h 1085851"/>
                  <a:gd name="connsiteX17" fmla="*/ 0 w 3177193"/>
                  <a:gd name="connsiteY17" fmla="*/ 694765 h 1085851"/>
                  <a:gd name="connsiteX18" fmla="*/ 0 w 3177193"/>
                  <a:gd name="connsiteY18" fmla="*/ 486336 h 1085851"/>
                  <a:gd name="connsiteX19" fmla="*/ 0 w 3177193"/>
                  <a:gd name="connsiteY19" fmla="*/ 486336 h 1085851"/>
                  <a:gd name="connsiteX20" fmla="*/ 0 w 3177193"/>
                  <a:gd name="connsiteY20" fmla="*/ 138956 h 1085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177193" h="1085851">
                    <a:moveTo>
                      <a:pt x="0" y="138956"/>
                    </a:moveTo>
                    <a:cubicBezTo>
                      <a:pt x="0" y="62213"/>
                      <a:pt x="62213" y="0"/>
                      <a:pt x="138956" y="0"/>
                    </a:cubicBezTo>
                    <a:lnTo>
                      <a:pt x="1853363" y="0"/>
                    </a:lnTo>
                    <a:lnTo>
                      <a:pt x="1853363" y="0"/>
                    </a:lnTo>
                    <a:lnTo>
                      <a:pt x="2647661" y="0"/>
                    </a:lnTo>
                    <a:lnTo>
                      <a:pt x="3038237" y="0"/>
                    </a:lnTo>
                    <a:cubicBezTo>
                      <a:pt x="3114980" y="0"/>
                      <a:pt x="3177193" y="62213"/>
                      <a:pt x="3177193" y="138956"/>
                    </a:cubicBezTo>
                    <a:lnTo>
                      <a:pt x="3177193" y="486336"/>
                    </a:lnTo>
                    <a:lnTo>
                      <a:pt x="3177193" y="486336"/>
                    </a:lnTo>
                    <a:lnTo>
                      <a:pt x="3177193" y="694765"/>
                    </a:lnTo>
                    <a:lnTo>
                      <a:pt x="3177193" y="694762"/>
                    </a:lnTo>
                    <a:cubicBezTo>
                      <a:pt x="3177193" y="771505"/>
                      <a:pt x="3114980" y="833718"/>
                      <a:pt x="3038237" y="833718"/>
                    </a:cubicBezTo>
                    <a:lnTo>
                      <a:pt x="2647661" y="833718"/>
                    </a:lnTo>
                    <a:lnTo>
                      <a:pt x="2755675" y="1085851"/>
                    </a:lnTo>
                    <a:lnTo>
                      <a:pt x="2379143" y="845148"/>
                    </a:lnTo>
                    <a:lnTo>
                      <a:pt x="138956" y="833718"/>
                    </a:lnTo>
                    <a:cubicBezTo>
                      <a:pt x="62213" y="833718"/>
                      <a:pt x="0" y="771505"/>
                      <a:pt x="0" y="694762"/>
                    </a:cubicBezTo>
                    <a:lnTo>
                      <a:pt x="0" y="694765"/>
                    </a:lnTo>
                    <a:lnTo>
                      <a:pt x="0" y="486336"/>
                    </a:lnTo>
                    <a:lnTo>
                      <a:pt x="0" y="486336"/>
                    </a:lnTo>
                    <a:lnTo>
                      <a:pt x="0" y="138956"/>
                    </a:lnTo>
                    <a:close/>
                  </a:path>
                </a:pathLst>
              </a:custGeom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i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651510" y="2080260"/>
                <a:ext cx="291465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Trời nóng, mình thường ra mồ hôi.</a:t>
                </a:r>
                <a:endParaRPr lang="en-US" sz="2000" i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4777740" y="1702295"/>
              <a:ext cx="3177193" cy="1143001"/>
              <a:chOff x="520747" y="1969472"/>
              <a:chExt cx="3177193" cy="1143001"/>
            </a:xfrm>
          </p:grpSpPr>
          <p:sp>
            <p:nvSpPr>
              <p:cNvPr id="22" name="Speech Bubble: Rectangle with Corners Rounded 14">
                <a:extLst>
                  <a:ext uri="{FF2B5EF4-FFF2-40B4-BE49-F238E27FC236}">
                    <a16:creationId xmlns:a16="http://schemas.microsoft.com/office/drawing/2014/main" id="{3FD4C18E-995C-446F-A19F-ADD9DE33B3D9}"/>
                  </a:ext>
                </a:extLst>
              </p:cNvPr>
              <p:cNvSpPr/>
              <p:nvPr/>
            </p:nvSpPr>
            <p:spPr>
              <a:xfrm>
                <a:off x="520747" y="1969472"/>
                <a:ext cx="3177193" cy="1143001"/>
              </a:xfrm>
              <a:custGeom>
                <a:avLst/>
                <a:gdLst>
                  <a:gd name="connsiteX0" fmla="*/ 0 w 3177193"/>
                  <a:gd name="connsiteY0" fmla="*/ 138956 h 833718"/>
                  <a:gd name="connsiteX1" fmla="*/ 138956 w 3177193"/>
                  <a:gd name="connsiteY1" fmla="*/ 0 h 833718"/>
                  <a:gd name="connsiteX2" fmla="*/ 1853363 w 3177193"/>
                  <a:gd name="connsiteY2" fmla="*/ 0 h 833718"/>
                  <a:gd name="connsiteX3" fmla="*/ 1853363 w 3177193"/>
                  <a:gd name="connsiteY3" fmla="*/ 0 h 833718"/>
                  <a:gd name="connsiteX4" fmla="*/ 2647661 w 3177193"/>
                  <a:gd name="connsiteY4" fmla="*/ 0 h 833718"/>
                  <a:gd name="connsiteX5" fmla="*/ 3038237 w 3177193"/>
                  <a:gd name="connsiteY5" fmla="*/ 0 h 833718"/>
                  <a:gd name="connsiteX6" fmla="*/ 3177193 w 3177193"/>
                  <a:gd name="connsiteY6" fmla="*/ 138956 h 833718"/>
                  <a:gd name="connsiteX7" fmla="*/ 3177193 w 3177193"/>
                  <a:gd name="connsiteY7" fmla="*/ 486336 h 833718"/>
                  <a:gd name="connsiteX8" fmla="*/ 3177193 w 3177193"/>
                  <a:gd name="connsiteY8" fmla="*/ 486336 h 833718"/>
                  <a:gd name="connsiteX9" fmla="*/ 3177193 w 3177193"/>
                  <a:gd name="connsiteY9" fmla="*/ 694765 h 833718"/>
                  <a:gd name="connsiteX10" fmla="*/ 3177193 w 3177193"/>
                  <a:gd name="connsiteY10" fmla="*/ 694762 h 833718"/>
                  <a:gd name="connsiteX11" fmla="*/ 3038237 w 3177193"/>
                  <a:gd name="connsiteY11" fmla="*/ 833718 h 833718"/>
                  <a:gd name="connsiteX12" fmla="*/ 2647661 w 3177193"/>
                  <a:gd name="connsiteY12" fmla="*/ 833718 h 833718"/>
                  <a:gd name="connsiteX13" fmla="*/ 2755675 w 3177193"/>
                  <a:gd name="connsiteY13" fmla="*/ 1085851 h 833718"/>
                  <a:gd name="connsiteX14" fmla="*/ 1853363 w 3177193"/>
                  <a:gd name="connsiteY14" fmla="*/ 833718 h 833718"/>
                  <a:gd name="connsiteX15" fmla="*/ 138956 w 3177193"/>
                  <a:gd name="connsiteY15" fmla="*/ 833718 h 833718"/>
                  <a:gd name="connsiteX16" fmla="*/ 0 w 3177193"/>
                  <a:gd name="connsiteY16" fmla="*/ 694762 h 833718"/>
                  <a:gd name="connsiteX17" fmla="*/ 0 w 3177193"/>
                  <a:gd name="connsiteY17" fmla="*/ 694765 h 833718"/>
                  <a:gd name="connsiteX18" fmla="*/ 0 w 3177193"/>
                  <a:gd name="connsiteY18" fmla="*/ 486336 h 833718"/>
                  <a:gd name="connsiteX19" fmla="*/ 0 w 3177193"/>
                  <a:gd name="connsiteY19" fmla="*/ 486336 h 833718"/>
                  <a:gd name="connsiteX20" fmla="*/ 0 w 3177193"/>
                  <a:gd name="connsiteY20" fmla="*/ 138956 h 833718"/>
                  <a:gd name="connsiteX0" fmla="*/ 0 w 3177193"/>
                  <a:gd name="connsiteY0" fmla="*/ 138956 h 1085851"/>
                  <a:gd name="connsiteX1" fmla="*/ 138956 w 3177193"/>
                  <a:gd name="connsiteY1" fmla="*/ 0 h 1085851"/>
                  <a:gd name="connsiteX2" fmla="*/ 1853363 w 3177193"/>
                  <a:gd name="connsiteY2" fmla="*/ 0 h 1085851"/>
                  <a:gd name="connsiteX3" fmla="*/ 1853363 w 3177193"/>
                  <a:gd name="connsiteY3" fmla="*/ 0 h 1085851"/>
                  <a:gd name="connsiteX4" fmla="*/ 2647661 w 3177193"/>
                  <a:gd name="connsiteY4" fmla="*/ 0 h 1085851"/>
                  <a:gd name="connsiteX5" fmla="*/ 3038237 w 3177193"/>
                  <a:gd name="connsiteY5" fmla="*/ 0 h 1085851"/>
                  <a:gd name="connsiteX6" fmla="*/ 3177193 w 3177193"/>
                  <a:gd name="connsiteY6" fmla="*/ 138956 h 1085851"/>
                  <a:gd name="connsiteX7" fmla="*/ 3177193 w 3177193"/>
                  <a:gd name="connsiteY7" fmla="*/ 486336 h 1085851"/>
                  <a:gd name="connsiteX8" fmla="*/ 3177193 w 3177193"/>
                  <a:gd name="connsiteY8" fmla="*/ 486336 h 1085851"/>
                  <a:gd name="connsiteX9" fmla="*/ 3177193 w 3177193"/>
                  <a:gd name="connsiteY9" fmla="*/ 694765 h 1085851"/>
                  <a:gd name="connsiteX10" fmla="*/ 3177193 w 3177193"/>
                  <a:gd name="connsiteY10" fmla="*/ 694762 h 1085851"/>
                  <a:gd name="connsiteX11" fmla="*/ 3038237 w 3177193"/>
                  <a:gd name="connsiteY11" fmla="*/ 833718 h 1085851"/>
                  <a:gd name="connsiteX12" fmla="*/ 2647661 w 3177193"/>
                  <a:gd name="connsiteY12" fmla="*/ 833718 h 1085851"/>
                  <a:gd name="connsiteX13" fmla="*/ 2755675 w 3177193"/>
                  <a:gd name="connsiteY13" fmla="*/ 1085851 h 1085851"/>
                  <a:gd name="connsiteX14" fmla="*/ 2379143 w 3177193"/>
                  <a:gd name="connsiteY14" fmla="*/ 845148 h 1085851"/>
                  <a:gd name="connsiteX15" fmla="*/ 138956 w 3177193"/>
                  <a:gd name="connsiteY15" fmla="*/ 833718 h 1085851"/>
                  <a:gd name="connsiteX16" fmla="*/ 0 w 3177193"/>
                  <a:gd name="connsiteY16" fmla="*/ 694762 h 1085851"/>
                  <a:gd name="connsiteX17" fmla="*/ 0 w 3177193"/>
                  <a:gd name="connsiteY17" fmla="*/ 694765 h 1085851"/>
                  <a:gd name="connsiteX18" fmla="*/ 0 w 3177193"/>
                  <a:gd name="connsiteY18" fmla="*/ 486336 h 1085851"/>
                  <a:gd name="connsiteX19" fmla="*/ 0 w 3177193"/>
                  <a:gd name="connsiteY19" fmla="*/ 486336 h 1085851"/>
                  <a:gd name="connsiteX20" fmla="*/ 0 w 3177193"/>
                  <a:gd name="connsiteY20" fmla="*/ 138956 h 1085851"/>
                  <a:gd name="connsiteX0" fmla="*/ 0 w 3177193"/>
                  <a:gd name="connsiteY0" fmla="*/ 138956 h 1154431"/>
                  <a:gd name="connsiteX1" fmla="*/ 138956 w 3177193"/>
                  <a:gd name="connsiteY1" fmla="*/ 0 h 1154431"/>
                  <a:gd name="connsiteX2" fmla="*/ 1853363 w 3177193"/>
                  <a:gd name="connsiteY2" fmla="*/ 0 h 1154431"/>
                  <a:gd name="connsiteX3" fmla="*/ 1853363 w 3177193"/>
                  <a:gd name="connsiteY3" fmla="*/ 0 h 1154431"/>
                  <a:gd name="connsiteX4" fmla="*/ 2647661 w 3177193"/>
                  <a:gd name="connsiteY4" fmla="*/ 0 h 1154431"/>
                  <a:gd name="connsiteX5" fmla="*/ 3038237 w 3177193"/>
                  <a:gd name="connsiteY5" fmla="*/ 0 h 1154431"/>
                  <a:gd name="connsiteX6" fmla="*/ 3177193 w 3177193"/>
                  <a:gd name="connsiteY6" fmla="*/ 138956 h 1154431"/>
                  <a:gd name="connsiteX7" fmla="*/ 3177193 w 3177193"/>
                  <a:gd name="connsiteY7" fmla="*/ 486336 h 1154431"/>
                  <a:gd name="connsiteX8" fmla="*/ 3177193 w 3177193"/>
                  <a:gd name="connsiteY8" fmla="*/ 486336 h 1154431"/>
                  <a:gd name="connsiteX9" fmla="*/ 3177193 w 3177193"/>
                  <a:gd name="connsiteY9" fmla="*/ 694765 h 1154431"/>
                  <a:gd name="connsiteX10" fmla="*/ 3177193 w 3177193"/>
                  <a:gd name="connsiteY10" fmla="*/ 694762 h 1154431"/>
                  <a:gd name="connsiteX11" fmla="*/ 3038237 w 3177193"/>
                  <a:gd name="connsiteY11" fmla="*/ 833718 h 1154431"/>
                  <a:gd name="connsiteX12" fmla="*/ 2647661 w 3177193"/>
                  <a:gd name="connsiteY12" fmla="*/ 833718 h 1154431"/>
                  <a:gd name="connsiteX13" fmla="*/ 2184175 w 3177193"/>
                  <a:gd name="connsiteY13" fmla="*/ 1154431 h 1154431"/>
                  <a:gd name="connsiteX14" fmla="*/ 2379143 w 3177193"/>
                  <a:gd name="connsiteY14" fmla="*/ 845148 h 1154431"/>
                  <a:gd name="connsiteX15" fmla="*/ 138956 w 3177193"/>
                  <a:gd name="connsiteY15" fmla="*/ 833718 h 1154431"/>
                  <a:gd name="connsiteX16" fmla="*/ 0 w 3177193"/>
                  <a:gd name="connsiteY16" fmla="*/ 694762 h 1154431"/>
                  <a:gd name="connsiteX17" fmla="*/ 0 w 3177193"/>
                  <a:gd name="connsiteY17" fmla="*/ 694765 h 1154431"/>
                  <a:gd name="connsiteX18" fmla="*/ 0 w 3177193"/>
                  <a:gd name="connsiteY18" fmla="*/ 486336 h 1154431"/>
                  <a:gd name="connsiteX19" fmla="*/ 0 w 3177193"/>
                  <a:gd name="connsiteY19" fmla="*/ 486336 h 1154431"/>
                  <a:gd name="connsiteX20" fmla="*/ 0 w 3177193"/>
                  <a:gd name="connsiteY20" fmla="*/ 138956 h 1154431"/>
                  <a:gd name="connsiteX0" fmla="*/ 0 w 3177193"/>
                  <a:gd name="connsiteY0" fmla="*/ 138956 h 1154431"/>
                  <a:gd name="connsiteX1" fmla="*/ 138956 w 3177193"/>
                  <a:gd name="connsiteY1" fmla="*/ 0 h 1154431"/>
                  <a:gd name="connsiteX2" fmla="*/ 1853363 w 3177193"/>
                  <a:gd name="connsiteY2" fmla="*/ 0 h 1154431"/>
                  <a:gd name="connsiteX3" fmla="*/ 1853363 w 3177193"/>
                  <a:gd name="connsiteY3" fmla="*/ 0 h 1154431"/>
                  <a:gd name="connsiteX4" fmla="*/ 2647661 w 3177193"/>
                  <a:gd name="connsiteY4" fmla="*/ 0 h 1154431"/>
                  <a:gd name="connsiteX5" fmla="*/ 3038237 w 3177193"/>
                  <a:gd name="connsiteY5" fmla="*/ 0 h 1154431"/>
                  <a:gd name="connsiteX6" fmla="*/ 3177193 w 3177193"/>
                  <a:gd name="connsiteY6" fmla="*/ 138956 h 1154431"/>
                  <a:gd name="connsiteX7" fmla="*/ 3177193 w 3177193"/>
                  <a:gd name="connsiteY7" fmla="*/ 486336 h 1154431"/>
                  <a:gd name="connsiteX8" fmla="*/ 3177193 w 3177193"/>
                  <a:gd name="connsiteY8" fmla="*/ 486336 h 1154431"/>
                  <a:gd name="connsiteX9" fmla="*/ 3177193 w 3177193"/>
                  <a:gd name="connsiteY9" fmla="*/ 694765 h 1154431"/>
                  <a:gd name="connsiteX10" fmla="*/ 3177193 w 3177193"/>
                  <a:gd name="connsiteY10" fmla="*/ 694762 h 1154431"/>
                  <a:gd name="connsiteX11" fmla="*/ 3038237 w 3177193"/>
                  <a:gd name="connsiteY11" fmla="*/ 833718 h 1154431"/>
                  <a:gd name="connsiteX12" fmla="*/ 2647661 w 3177193"/>
                  <a:gd name="connsiteY12" fmla="*/ 833718 h 1154431"/>
                  <a:gd name="connsiteX13" fmla="*/ 2184175 w 3177193"/>
                  <a:gd name="connsiteY13" fmla="*/ 1154431 h 1154431"/>
                  <a:gd name="connsiteX14" fmla="*/ 2116253 w 3177193"/>
                  <a:gd name="connsiteY14" fmla="*/ 856578 h 1154431"/>
                  <a:gd name="connsiteX15" fmla="*/ 138956 w 3177193"/>
                  <a:gd name="connsiteY15" fmla="*/ 833718 h 1154431"/>
                  <a:gd name="connsiteX16" fmla="*/ 0 w 3177193"/>
                  <a:gd name="connsiteY16" fmla="*/ 694762 h 1154431"/>
                  <a:gd name="connsiteX17" fmla="*/ 0 w 3177193"/>
                  <a:gd name="connsiteY17" fmla="*/ 694765 h 1154431"/>
                  <a:gd name="connsiteX18" fmla="*/ 0 w 3177193"/>
                  <a:gd name="connsiteY18" fmla="*/ 486336 h 1154431"/>
                  <a:gd name="connsiteX19" fmla="*/ 0 w 3177193"/>
                  <a:gd name="connsiteY19" fmla="*/ 486336 h 1154431"/>
                  <a:gd name="connsiteX20" fmla="*/ 0 w 3177193"/>
                  <a:gd name="connsiteY20" fmla="*/ 138956 h 1154431"/>
                  <a:gd name="connsiteX0" fmla="*/ 0 w 3177193"/>
                  <a:gd name="connsiteY0" fmla="*/ 138956 h 1154431"/>
                  <a:gd name="connsiteX1" fmla="*/ 138956 w 3177193"/>
                  <a:gd name="connsiteY1" fmla="*/ 0 h 1154431"/>
                  <a:gd name="connsiteX2" fmla="*/ 1853363 w 3177193"/>
                  <a:gd name="connsiteY2" fmla="*/ 0 h 1154431"/>
                  <a:gd name="connsiteX3" fmla="*/ 1853363 w 3177193"/>
                  <a:gd name="connsiteY3" fmla="*/ 0 h 1154431"/>
                  <a:gd name="connsiteX4" fmla="*/ 2647661 w 3177193"/>
                  <a:gd name="connsiteY4" fmla="*/ 0 h 1154431"/>
                  <a:gd name="connsiteX5" fmla="*/ 3038237 w 3177193"/>
                  <a:gd name="connsiteY5" fmla="*/ 0 h 1154431"/>
                  <a:gd name="connsiteX6" fmla="*/ 3177193 w 3177193"/>
                  <a:gd name="connsiteY6" fmla="*/ 138956 h 1154431"/>
                  <a:gd name="connsiteX7" fmla="*/ 3177193 w 3177193"/>
                  <a:gd name="connsiteY7" fmla="*/ 486336 h 1154431"/>
                  <a:gd name="connsiteX8" fmla="*/ 3177193 w 3177193"/>
                  <a:gd name="connsiteY8" fmla="*/ 486336 h 1154431"/>
                  <a:gd name="connsiteX9" fmla="*/ 3177193 w 3177193"/>
                  <a:gd name="connsiteY9" fmla="*/ 694765 h 1154431"/>
                  <a:gd name="connsiteX10" fmla="*/ 3177193 w 3177193"/>
                  <a:gd name="connsiteY10" fmla="*/ 694762 h 1154431"/>
                  <a:gd name="connsiteX11" fmla="*/ 3038237 w 3177193"/>
                  <a:gd name="connsiteY11" fmla="*/ 833718 h 1154431"/>
                  <a:gd name="connsiteX12" fmla="*/ 2339051 w 3177193"/>
                  <a:gd name="connsiteY12" fmla="*/ 822288 h 1154431"/>
                  <a:gd name="connsiteX13" fmla="*/ 2184175 w 3177193"/>
                  <a:gd name="connsiteY13" fmla="*/ 1154431 h 1154431"/>
                  <a:gd name="connsiteX14" fmla="*/ 2116253 w 3177193"/>
                  <a:gd name="connsiteY14" fmla="*/ 856578 h 1154431"/>
                  <a:gd name="connsiteX15" fmla="*/ 138956 w 3177193"/>
                  <a:gd name="connsiteY15" fmla="*/ 833718 h 1154431"/>
                  <a:gd name="connsiteX16" fmla="*/ 0 w 3177193"/>
                  <a:gd name="connsiteY16" fmla="*/ 694762 h 1154431"/>
                  <a:gd name="connsiteX17" fmla="*/ 0 w 3177193"/>
                  <a:gd name="connsiteY17" fmla="*/ 694765 h 1154431"/>
                  <a:gd name="connsiteX18" fmla="*/ 0 w 3177193"/>
                  <a:gd name="connsiteY18" fmla="*/ 486336 h 1154431"/>
                  <a:gd name="connsiteX19" fmla="*/ 0 w 3177193"/>
                  <a:gd name="connsiteY19" fmla="*/ 486336 h 1154431"/>
                  <a:gd name="connsiteX20" fmla="*/ 0 w 3177193"/>
                  <a:gd name="connsiteY20" fmla="*/ 138956 h 1154431"/>
                  <a:gd name="connsiteX0" fmla="*/ 0 w 3177193"/>
                  <a:gd name="connsiteY0" fmla="*/ 138956 h 1143001"/>
                  <a:gd name="connsiteX1" fmla="*/ 138956 w 3177193"/>
                  <a:gd name="connsiteY1" fmla="*/ 0 h 1143001"/>
                  <a:gd name="connsiteX2" fmla="*/ 1853363 w 3177193"/>
                  <a:gd name="connsiteY2" fmla="*/ 0 h 1143001"/>
                  <a:gd name="connsiteX3" fmla="*/ 1853363 w 3177193"/>
                  <a:gd name="connsiteY3" fmla="*/ 0 h 1143001"/>
                  <a:gd name="connsiteX4" fmla="*/ 2647661 w 3177193"/>
                  <a:gd name="connsiteY4" fmla="*/ 0 h 1143001"/>
                  <a:gd name="connsiteX5" fmla="*/ 3038237 w 3177193"/>
                  <a:gd name="connsiteY5" fmla="*/ 0 h 1143001"/>
                  <a:gd name="connsiteX6" fmla="*/ 3177193 w 3177193"/>
                  <a:gd name="connsiteY6" fmla="*/ 138956 h 1143001"/>
                  <a:gd name="connsiteX7" fmla="*/ 3177193 w 3177193"/>
                  <a:gd name="connsiteY7" fmla="*/ 486336 h 1143001"/>
                  <a:gd name="connsiteX8" fmla="*/ 3177193 w 3177193"/>
                  <a:gd name="connsiteY8" fmla="*/ 486336 h 1143001"/>
                  <a:gd name="connsiteX9" fmla="*/ 3177193 w 3177193"/>
                  <a:gd name="connsiteY9" fmla="*/ 694765 h 1143001"/>
                  <a:gd name="connsiteX10" fmla="*/ 3177193 w 3177193"/>
                  <a:gd name="connsiteY10" fmla="*/ 694762 h 1143001"/>
                  <a:gd name="connsiteX11" fmla="*/ 3038237 w 3177193"/>
                  <a:gd name="connsiteY11" fmla="*/ 833718 h 1143001"/>
                  <a:gd name="connsiteX12" fmla="*/ 2339051 w 3177193"/>
                  <a:gd name="connsiteY12" fmla="*/ 822288 h 1143001"/>
                  <a:gd name="connsiteX13" fmla="*/ 2035585 w 3177193"/>
                  <a:gd name="connsiteY13" fmla="*/ 1143001 h 1143001"/>
                  <a:gd name="connsiteX14" fmla="*/ 2116253 w 3177193"/>
                  <a:gd name="connsiteY14" fmla="*/ 856578 h 1143001"/>
                  <a:gd name="connsiteX15" fmla="*/ 138956 w 3177193"/>
                  <a:gd name="connsiteY15" fmla="*/ 833718 h 1143001"/>
                  <a:gd name="connsiteX16" fmla="*/ 0 w 3177193"/>
                  <a:gd name="connsiteY16" fmla="*/ 694762 h 1143001"/>
                  <a:gd name="connsiteX17" fmla="*/ 0 w 3177193"/>
                  <a:gd name="connsiteY17" fmla="*/ 694765 h 1143001"/>
                  <a:gd name="connsiteX18" fmla="*/ 0 w 3177193"/>
                  <a:gd name="connsiteY18" fmla="*/ 486336 h 1143001"/>
                  <a:gd name="connsiteX19" fmla="*/ 0 w 3177193"/>
                  <a:gd name="connsiteY19" fmla="*/ 486336 h 1143001"/>
                  <a:gd name="connsiteX20" fmla="*/ 0 w 3177193"/>
                  <a:gd name="connsiteY20" fmla="*/ 138956 h 1143001"/>
                  <a:gd name="connsiteX0" fmla="*/ 0 w 3177193"/>
                  <a:gd name="connsiteY0" fmla="*/ 138956 h 1143001"/>
                  <a:gd name="connsiteX1" fmla="*/ 138956 w 3177193"/>
                  <a:gd name="connsiteY1" fmla="*/ 0 h 1143001"/>
                  <a:gd name="connsiteX2" fmla="*/ 1853363 w 3177193"/>
                  <a:gd name="connsiteY2" fmla="*/ 0 h 1143001"/>
                  <a:gd name="connsiteX3" fmla="*/ 1853363 w 3177193"/>
                  <a:gd name="connsiteY3" fmla="*/ 0 h 1143001"/>
                  <a:gd name="connsiteX4" fmla="*/ 2647661 w 3177193"/>
                  <a:gd name="connsiteY4" fmla="*/ 0 h 1143001"/>
                  <a:gd name="connsiteX5" fmla="*/ 3038237 w 3177193"/>
                  <a:gd name="connsiteY5" fmla="*/ 0 h 1143001"/>
                  <a:gd name="connsiteX6" fmla="*/ 3177193 w 3177193"/>
                  <a:gd name="connsiteY6" fmla="*/ 138956 h 1143001"/>
                  <a:gd name="connsiteX7" fmla="*/ 3177193 w 3177193"/>
                  <a:gd name="connsiteY7" fmla="*/ 486336 h 1143001"/>
                  <a:gd name="connsiteX8" fmla="*/ 3177193 w 3177193"/>
                  <a:gd name="connsiteY8" fmla="*/ 486336 h 1143001"/>
                  <a:gd name="connsiteX9" fmla="*/ 3177193 w 3177193"/>
                  <a:gd name="connsiteY9" fmla="*/ 694765 h 1143001"/>
                  <a:gd name="connsiteX10" fmla="*/ 3177193 w 3177193"/>
                  <a:gd name="connsiteY10" fmla="*/ 694762 h 1143001"/>
                  <a:gd name="connsiteX11" fmla="*/ 3038237 w 3177193"/>
                  <a:gd name="connsiteY11" fmla="*/ 833718 h 1143001"/>
                  <a:gd name="connsiteX12" fmla="*/ 2339051 w 3177193"/>
                  <a:gd name="connsiteY12" fmla="*/ 822288 h 1143001"/>
                  <a:gd name="connsiteX13" fmla="*/ 2035585 w 3177193"/>
                  <a:gd name="connsiteY13" fmla="*/ 1143001 h 1143001"/>
                  <a:gd name="connsiteX14" fmla="*/ 2104823 w 3177193"/>
                  <a:gd name="connsiteY14" fmla="*/ 833718 h 1143001"/>
                  <a:gd name="connsiteX15" fmla="*/ 138956 w 3177193"/>
                  <a:gd name="connsiteY15" fmla="*/ 833718 h 1143001"/>
                  <a:gd name="connsiteX16" fmla="*/ 0 w 3177193"/>
                  <a:gd name="connsiteY16" fmla="*/ 694762 h 1143001"/>
                  <a:gd name="connsiteX17" fmla="*/ 0 w 3177193"/>
                  <a:gd name="connsiteY17" fmla="*/ 694765 h 1143001"/>
                  <a:gd name="connsiteX18" fmla="*/ 0 w 3177193"/>
                  <a:gd name="connsiteY18" fmla="*/ 486336 h 1143001"/>
                  <a:gd name="connsiteX19" fmla="*/ 0 w 3177193"/>
                  <a:gd name="connsiteY19" fmla="*/ 486336 h 1143001"/>
                  <a:gd name="connsiteX20" fmla="*/ 0 w 3177193"/>
                  <a:gd name="connsiteY20" fmla="*/ 138956 h 1143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177193" h="1143001">
                    <a:moveTo>
                      <a:pt x="0" y="138956"/>
                    </a:moveTo>
                    <a:cubicBezTo>
                      <a:pt x="0" y="62213"/>
                      <a:pt x="62213" y="0"/>
                      <a:pt x="138956" y="0"/>
                    </a:cubicBezTo>
                    <a:lnTo>
                      <a:pt x="1853363" y="0"/>
                    </a:lnTo>
                    <a:lnTo>
                      <a:pt x="1853363" y="0"/>
                    </a:lnTo>
                    <a:lnTo>
                      <a:pt x="2647661" y="0"/>
                    </a:lnTo>
                    <a:lnTo>
                      <a:pt x="3038237" y="0"/>
                    </a:lnTo>
                    <a:cubicBezTo>
                      <a:pt x="3114980" y="0"/>
                      <a:pt x="3177193" y="62213"/>
                      <a:pt x="3177193" y="138956"/>
                    </a:cubicBezTo>
                    <a:lnTo>
                      <a:pt x="3177193" y="486336"/>
                    </a:lnTo>
                    <a:lnTo>
                      <a:pt x="3177193" y="486336"/>
                    </a:lnTo>
                    <a:lnTo>
                      <a:pt x="3177193" y="694765"/>
                    </a:lnTo>
                    <a:lnTo>
                      <a:pt x="3177193" y="694762"/>
                    </a:lnTo>
                    <a:cubicBezTo>
                      <a:pt x="3177193" y="771505"/>
                      <a:pt x="3114980" y="833718"/>
                      <a:pt x="3038237" y="833718"/>
                    </a:cubicBezTo>
                    <a:lnTo>
                      <a:pt x="2339051" y="822288"/>
                    </a:lnTo>
                    <a:lnTo>
                      <a:pt x="2035585" y="1143001"/>
                    </a:lnTo>
                    <a:lnTo>
                      <a:pt x="2104823" y="833718"/>
                    </a:lnTo>
                    <a:lnTo>
                      <a:pt x="138956" y="833718"/>
                    </a:lnTo>
                    <a:cubicBezTo>
                      <a:pt x="62213" y="833718"/>
                      <a:pt x="0" y="771505"/>
                      <a:pt x="0" y="694762"/>
                    </a:cubicBezTo>
                    <a:lnTo>
                      <a:pt x="0" y="694765"/>
                    </a:lnTo>
                    <a:lnTo>
                      <a:pt x="0" y="486336"/>
                    </a:lnTo>
                    <a:lnTo>
                      <a:pt x="0" y="486336"/>
                    </a:lnTo>
                    <a:lnTo>
                      <a:pt x="0" y="138956"/>
                    </a:lnTo>
                    <a:close/>
                  </a:path>
                </a:pathLst>
              </a:custGeom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i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51510" y="2035656"/>
                <a:ext cx="291465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Trời nóng, mình cảm thấy rét run.</a:t>
                </a:r>
                <a:endParaRPr lang="en-US" sz="2000" i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4043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64936" y="2511735"/>
            <a:ext cx="8214129" cy="1834530"/>
            <a:chOff x="464936" y="2697129"/>
            <a:chExt cx="8214129" cy="1834530"/>
          </a:xfrm>
        </p:grpSpPr>
        <p:sp>
          <p:nvSpPr>
            <p:cNvPr id="5" name="Rounded Rectangle 3">
              <a:extLst>
                <a:ext uri="{FF2B5EF4-FFF2-40B4-BE49-F238E27FC236}">
                  <a16:creationId xmlns:a16="http://schemas.microsoft.com/office/drawing/2014/main" id="{D4A503F0-51C5-4C10-9695-B9D2468ECA2A}"/>
                </a:ext>
              </a:extLst>
            </p:cNvPr>
            <p:cNvSpPr/>
            <p:nvPr/>
          </p:nvSpPr>
          <p:spPr>
            <a:xfrm>
              <a:off x="464936" y="2697129"/>
              <a:ext cx="8214129" cy="1834530"/>
            </a:xfrm>
            <a:prstGeom prst="roundRect">
              <a:avLst/>
            </a:prstGeom>
            <a:solidFill>
              <a:srgbClr val="F05A72"/>
            </a:solidFill>
            <a:ln>
              <a:solidFill>
                <a:srgbClr val="F05A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F6F722C1-EFB0-469C-B3A3-6D8117D76B80}"/>
                </a:ext>
              </a:extLst>
            </p:cNvPr>
            <p:cNvSpPr/>
            <p:nvPr/>
          </p:nvSpPr>
          <p:spPr>
            <a:xfrm>
              <a:off x="567816" y="2809438"/>
              <a:ext cx="8008368" cy="1641538"/>
            </a:xfrm>
            <a:prstGeom prst="roundRect">
              <a:avLst/>
            </a:prstGeom>
            <a:solidFill>
              <a:srgbClr val="F05A72"/>
            </a:solidFill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14000"/>
                </a:lnSpc>
              </a:pPr>
              <a:r>
                <a:rPr lang="en-US" sz="2400" spc="-80">
                  <a:latin typeface="Arial" panose="020B0604020202020204" pitchFamily="34" charset="0"/>
                  <a:cs typeface="Arial" panose="020B0604020202020204" pitchFamily="34" charset="0"/>
                </a:rPr>
                <a:t>Nắng, mưa, nóng, lạnh, gió,… là những hiện tượng thời tiết.</a:t>
              </a:r>
            </a:p>
            <a:p>
              <a:pPr algn="just">
                <a:lnSpc>
                  <a:spcPct val="114000"/>
                </a:lnSpc>
              </a:pPr>
              <a:r>
                <a:rPr lang="en-US" sz="2400" spc="-80">
                  <a:latin typeface="Arial" panose="020B0604020202020204" pitchFamily="34" charset="0"/>
                  <a:cs typeface="Arial" panose="020B0604020202020204" pitchFamily="34" charset="0"/>
                </a:rPr>
                <a:t>Chúng mình cần sử dụng </a:t>
              </a:r>
              <a:r>
                <a:rPr lang="en-US" sz="2400" spc="-80" smtClean="0">
                  <a:latin typeface="Arial" panose="020B0604020202020204" pitchFamily="34" charset="0"/>
                  <a:cs typeface="Arial" panose="020B0604020202020204" pitchFamily="34" charset="0"/>
                </a:rPr>
                <a:t>trang phục, đồ dùng phù </a:t>
              </a:r>
              <a:r>
                <a:rPr lang="en-US" sz="2400" spc="-80">
                  <a:latin typeface="Arial" panose="020B0604020202020204" pitchFamily="34" charset="0"/>
                  <a:cs typeface="Arial" panose="020B0604020202020204" pitchFamily="34" charset="0"/>
                </a:rPr>
                <a:t>hợp với thời tiết để giữ cho cơ thể khỏe mạnh.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636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5B5921-2E3A-416E-80FD-9F7BAE1C4D65}"/>
              </a:ext>
            </a:extLst>
          </p:cNvPr>
          <p:cNvSpPr txBox="1"/>
          <p:nvPr/>
        </p:nvSpPr>
        <p:spPr>
          <a:xfrm>
            <a:off x="856565" y="316081"/>
            <a:ext cx="6417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chơi “Dự báo thời tiết”: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D06C05-8BE7-4F67-B6A3-60C8395FA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F7E4B3-7951-4D2C-A880-324DECE68139}"/>
              </a:ext>
            </a:extLst>
          </p:cNvPr>
          <p:cNvSpPr txBox="1"/>
          <p:nvPr/>
        </p:nvSpPr>
        <p:spPr>
          <a:xfrm>
            <a:off x="856565" y="887802"/>
            <a:ext cx="7658100" cy="89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Nghe “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lựa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phục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dùng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phù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BFB0A7-09D3-42EA-8833-B7E9D9737D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" t="15966" r="2529" b="3463"/>
          <a:stretch/>
        </p:blipFill>
        <p:spPr>
          <a:xfrm>
            <a:off x="487512" y="2129938"/>
            <a:ext cx="8168977" cy="3657656"/>
          </a:xfrm>
          <a:prstGeom prst="round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4FE5F01-D74F-45FB-BF0A-E188B4D779F9}"/>
              </a:ext>
            </a:extLst>
          </p:cNvPr>
          <p:cNvSpPr/>
          <p:nvPr/>
        </p:nvSpPr>
        <p:spPr>
          <a:xfrm>
            <a:off x="4297680" y="5856253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21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A3D86DC-92AE-44CC-AD8D-4AA81FAD98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11" y="1163121"/>
            <a:ext cx="7464838" cy="506958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DD88F9A-7326-4BFF-99E1-3A44376DE66E}"/>
              </a:ext>
            </a:extLst>
          </p:cNvPr>
          <p:cNvGrpSpPr/>
          <p:nvPr/>
        </p:nvGrpSpPr>
        <p:grpSpPr>
          <a:xfrm>
            <a:off x="5556400" y="1772180"/>
            <a:ext cx="2197339" cy="2334609"/>
            <a:chOff x="5548168" y="2017507"/>
            <a:chExt cx="2197339" cy="233460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BA312C1-4CA5-47BD-B2C9-D0A685CFC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8168" y="2017507"/>
              <a:ext cx="2197339" cy="1885501"/>
            </a:xfrm>
            <a:prstGeom prst="flowChartConnector">
              <a:avLst/>
            </a:prstGeom>
            <a:ln w="12700">
              <a:solidFill>
                <a:srgbClr val="0070C0"/>
              </a:solidFill>
            </a:ln>
          </p:spPr>
        </p:pic>
        <p:sp>
          <p:nvSpPr>
            <p:cNvPr id="13" name="Flowchart: Connector 12">
              <a:extLst>
                <a:ext uri="{FF2B5EF4-FFF2-40B4-BE49-F238E27FC236}">
                  <a16:creationId xmlns:a16="http://schemas.microsoft.com/office/drawing/2014/main" id="{E1B4457C-BFD6-4645-8064-6CCD4EFEBEF8}"/>
                </a:ext>
              </a:extLst>
            </p:cNvPr>
            <p:cNvSpPr/>
            <p:nvPr/>
          </p:nvSpPr>
          <p:spPr>
            <a:xfrm>
              <a:off x="7118455" y="4123589"/>
              <a:ext cx="316364" cy="228527"/>
            </a:xfrm>
            <a:prstGeom prst="flowChartConnector">
              <a:avLst/>
            </a:prstGeom>
            <a:ln w="12700"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lowchart: Connector 11">
              <a:extLst>
                <a:ext uri="{FF2B5EF4-FFF2-40B4-BE49-F238E27FC236}">
                  <a16:creationId xmlns:a16="http://schemas.microsoft.com/office/drawing/2014/main" id="{5E4E1306-14B8-42FE-BA97-AF92511AC635}"/>
                </a:ext>
              </a:extLst>
            </p:cNvPr>
            <p:cNvSpPr/>
            <p:nvPr/>
          </p:nvSpPr>
          <p:spPr>
            <a:xfrm>
              <a:off x="6784057" y="3765175"/>
              <a:ext cx="492580" cy="344123"/>
            </a:xfrm>
            <a:prstGeom prst="flowChartConnector">
              <a:avLst/>
            </a:prstGeom>
            <a:ln w="12700"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240319" y="1037318"/>
            <a:ext cx="4406518" cy="853270"/>
            <a:chOff x="2699894" y="974912"/>
            <a:chExt cx="4406518" cy="853270"/>
          </a:xfrm>
        </p:grpSpPr>
        <p:sp>
          <p:nvSpPr>
            <p:cNvPr id="11" name="Speech Bubble: Rectangle with Corners Rounded 10">
              <a:extLst>
                <a:ext uri="{FF2B5EF4-FFF2-40B4-BE49-F238E27FC236}">
                  <a16:creationId xmlns:a16="http://schemas.microsoft.com/office/drawing/2014/main" id="{39B43355-1C68-4548-981F-34755B3D250D}"/>
                </a:ext>
              </a:extLst>
            </p:cNvPr>
            <p:cNvSpPr/>
            <p:nvPr/>
          </p:nvSpPr>
          <p:spPr>
            <a:xfrm>
              <a:off x="2699894" y="974912"/>
              <a:ext cx="4406518" cy="853270"/>
            </a:xfrm>
            <a:custGeom>
              <a:avLst/>
              <a:gdLst>
                <a:gd name="connsiteX0" fmla="*/ 0 w 3744212"/>
                <a:gd name="connsiteY0" fmla="*/ 99735 h 598396"/>
                <a:gd name="connsiteX1" fmla="*/ 99735 w 3744212"/>
                <a:gd name="connsiteY1" fmla="*/ 0 h 598396"/>
                <a:gd name="connsiteX2" fmla="*/ 2184124 w 3744212"/>
                <a:gd name="connsiteY2" fmla="*/ 0 h 598396"/>
                <a:gd name="connsiteX3" fmla="*/ 2184124 w 3744212"/>
                <a:gd name="connsiteY3" fmla="*/ 0 h 598396"/>
                <a:gd name="connsiteX4" fmla="*/ 3120177 w 3744212"/>
                <a:gd name="connsiteY4" fmla="*/ 0 h 598396"/>
                <a:gd name="connsiteX5" fmla="*/ 3644477 w 3744212"/>
                <a:gd name="connsiteY5" fmla="*/ 0 h 598396"/>
                <a:gd name="connsiteX6" fmla="*/ 3744212 w 3744212"/>
                <a:gd name="connsiteY6" fmla="*/ 99735 h 598396"/>
                <a:gd name="connsiteX7" fmla="*/ 3744212 w 3744212"/>
                <a:gd name="connsiteY7" fmla="*/ 349064 h 598396"/>
                <a:gd name="connsiteX8" fmla="*/ 3744212 w 3744212"/>
                <a:gd name="connsiteY8" fmla="*/ 349064 h 598396"/>
                <a:gd name="connsiteX9" fmla="*/ 3744212 w 3744212"/>
                <a:gd name="connsiteY9" fmla="*/ 498663 h 598396"/>
                <a:gd name="connsiteX10" fmla="*/ 3744212 w 3744212"/>
                <a:gd name="connsiteY10" fmla="*/ 498661 h 598396"/>
                <a:gd name="connsiteX11" fmla="*/ 3644477 w 3744212"/>
                <a:gd name="connsiteY11" fmla="*/ 598396 h 598396"/>
                <a:gd name="connsiteX12" fmla="*/ 3120177 w 3744212"/>
                <a:gd name="connsiteY12" fmla="*/ 598396 h 598396"/>
                <a:gd name="connsiteX13" fmla="*/ 1910072 w 3744212"/>
                <a:gd name="connsiteY13" fmla="*/ 967570 h 598396"/>
                <a:gd name="connsiteX14" fmla="*/ 2184124 w 3744212"/>
                <a:gd name="connsiteY14" fmla="*/ 598396 h 598396"/>
                <a:gd name="connsiteX15" fmla="*/ 99735 w 3744212"/>
                <a:gd name="connsiteY15" fmla="*/ 598396 h 598396"/>
                <a:gd name="connsiteX16" fmla="*/ 0 w 3744212"/>
                <a:gd name="connsiteY16" fmla="*/ 498661 h 598396"/>
                <a:gd name="connsiteX17" fmla="*/ 0 w 3744212"/>
                <a:gd name="connsiteY17" fmla="*/ 498663 h 598396"/>
                <a:gd name="connsiteX18" fmla="*/ 0 w 3744212"/>
                <a:gd name="connsiteY18" fmla="*/ 349064 h 598396"/>
                <a:gd name="connsiteX19" fmla="*/ 0 w 3744212"/>
                <a:gd name="connsiteY19" fmla="*/ 349064 h 598396"/>
                <a:gd name="connsiteX20" fmla="*/ 0 w 3744212"/>
                <a:gd name="connsiteY20" fmla="*/ 99735 h 598396"/>
                <a:gd name="connsiteX0" fmla="*/ 0 w 3744212"/>
                <a:gd name="connsiteY0" fmla="*/ 99735 h 967570"/>
                <a:gd name="connsiteX1" fmla="*/ 99735 w 3744212"/>
                <a:gd name="connsiteY1" fmla="*/ 0 h 967570"/>
                <a:gd name="connsiteX2" fmla="*/ 2184124 w 3744212"/>
                <a:gd name="connsiteY2" fmla="*/ 0 h 967570"/>
                <a:gd name="connsiteX3" fmla="*/ 2184124 w 3744212"/>
                <a:gd name="connsiteY3" fmla="*/ 0 h 967570"/>
                <a:gd name="connsiteX4" fmla="*/ 3120177 w 3744212"/>
                <a:gd name="connsiteY4" fmla="*/ 0 h 967570"/>
                <a:gd name="connsiteX5" fmla="*/ 3644477 w 3744212"/>
                <a:gd name="connsiteY5" fmla="*/ 0 h 967570"/>
                <a:gd name="connsiteX6" fmla="*/ 3744212 w 3744212"/>
                <a:gd name="connsiteY6" fmla="*/ 99735 h 967570"/>
                <a:gd name="connsiteX7" fmla="*/ 3744212 w 3744212"/>
                <a:gd name="connsiteY7" fmla="*/ 349064 h 967570"/>
                <a:gd name="connsiteX8" fmla="*/ 3744212 w 3744212"/>
                <a:gd name="connsiteY8" fmla="*/ 349064 h 967570"/>
                <a:gd name="connsiteX9" fmla="*/ 3744212 w 3744212"/>
                <a:gd name="connsiteY9" fmla="*/ 498663 h 967570"/>
                <a:gd name="connsiteX10" fmla="*/ 3744212 w 3744212"/>
                <a:gd name="connsiteY10" fmla="*/ 498661 h 967570"/>
                <a:gd name="connsiteX11" fmla="*/ 3644477 w 3744212"/>
                <a:gd name="connsiteY11" fmla="*/ 598396 h 967570"/>
                <a:gd name="connsiteX12" fmla="*/ 2377227 w 3744212"/>
                <a:gd name="connsiteY12" fmla="*/ 621256 h 967570"/>
                <a:gd name="connsiteX13" fmla="*/ 1910072 w 3744212"/>
                <a:gd name="connsiteY13" fmla="*/ 967570 h 967570"/>
                <a:gd name="connsiteX14" fmla="*/ 2184124 w 3744212"/>
                <a:gd name="connsiteY14" fmla="*/ 598396 h 967570"/>
                <a:gd name="connsiteX15" fmla="*/ 99735 w 3744212"/>
                <a:gd name="connsiteY15" fmla="*/ 598396 h 967570"/>
                <a:gd name="connsiteX16" fmla="*/ 0 w 3744212"/>
                <a:gd name="connsiteY16" fmla="*/ 498661 h 967570"/>
                <a:gd name="connsiteX17" fmla="*/ 0 w 3744212"/>
                <a:gd name="connsiteY17" fmla="*/ 498663 h 967570"/>
                <a:gd name="connsiteX18" fmla="*/ 0 w 3744212"/>
                <a:gd name="connsiteY18" fmla="*/ 349064 h 967570"/>
                <a:gd name="connsiteX19" fmla="*/ 0 w 3744212"/>
                <a:gd name="connsiteY19" fmla="*/ 349064 h 967570"/>
                <a:gd name="connsiteX20" fmla="*/ 0 w 3744212"/>
                <a:gd name="connsiteY20" fmla="*/ 99735 h 967570"/>
                <a:gd name="connsiteX0" fmla="*/ 0 w 3744212"/>
                <a:gd name="connsiteY0" fmla="*/ 99735 h 853270"/>
                <a:gd name="connsiteX1" fmla="*/ 99735 w 3744212"/>
                <a:gd name="connsiteY1" fmla="*/ 0 h 853270"/>
                <a:gd name="connsiteX2" fmla="*/ 2184124 w 3744212"/>
                <a:gd name="connsiteY2" fmla="*/ 0 h 853270"/>
                <a:gd name="connsiteX3" fmla="*/ 2184124 w 3744212"/>
                <a:gd name="connsiteY3" fmla="*/ 0 h 853270"/>
                <a:gd name="connsiteX4" fmla="*/ 3120177 w 3744212"/>
                <a:gd name="connsiteY4" fmla="*/ 0 h 853270"/>
                <a:gd name="connsiteX5" fmla="*/ 3644477 w 3744212"/>
                <a:gd name="connsiteY5" fmla="*/ 0 h 853270"/>
                <a:gd name="connsiteX6" fmla="*/ 3744212 w 3744212"/>
                <a:gd name="connsiteY6" fmla="*/ 99735 h 853270"/>
                <a:gd name="connsiteX7" fmla="*/ 3744212 w 3744212"/>
                <a:gd name="connsiteY7" fmla="*/ 349064 h 853270"/>
                <a:gd name="connsiteX8" fmla="*/ 3744212 w 3744212"/>
                <a:gd name="connsiteY8" fmla="*/ 349064 h 853270"/>
                <a:gd name="connsiteX9" fmla="*/ 3744212 w 3744212"/>
                <a:gd name="connsiteY9" fmla="*/ 498663 h 853270"/>
                <a:gd name="connsiteX10" fmla="*/ 3744212 w 3744212"/>
                <a:gd name="connsiteY10" fmla="*/ 498661 h 853270"/>
                <a:gd name="connsiteX11" fmla="*/ 3644477 w 3744212"/>
                <a:gd name="connsiteY11" fmla="*/ 598396 h 853270"/>
                <a:gd name="connsiteX12" fmla="*/ 2377227 w 3744212"/>
                <a:gd name="connsiteY12" fmla="*/ 621256 h 853270"/>
                <a:gd name="connsiteX13" fmla="*/ 2104382 w 3744212"/>
                <a:gd name="connsiteY13" fmla="*/ 853270 h 853270"/>
                <a:gd name="connsiteX14" fmla="*/ 2184124 w 3744212"/>
                <a:gd name="connsiteY14" fmla="*/ 598396 h 853270"/>
                <a:gd name="connsiteX15" fmla="*/ 99735 w 3744212"/>
                <a:gd name="connsiteY15" fmla="*/ 598396 h 853270"/>
                <a:gd name="connsiteX16" fmla="*/ 0 w 3744212"/>
                <a:gd name="connsiteY16" fmla="*/ 498661 h 853270"/>
                <a:gd name="connsiteX17" fmla="*/ 0 w 3744212"/>
                <a:gd name="connsiteY17" fmla="*/ 498663 h 853270"/>
                <a:gd name="connsiteX18" fmla="*/ 0 w 3744212"/>
                <a:gd name="connsiteY18" fmla="*/ 349064 h 853270"/>
                <a:gd name="connsiteX19" fmla="*/ 0 w 3744212"/>
                <a:gd name="connsiteY19" fmla="*/ 349064 h 853270"/>
                <a:gd name="connsiteX20" fmla="*/ 0 w 3744212"/>
                <a:gd name="connsiteY20" fmla="*/ 99735 h 85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744212" h="853270">
                  <a:moveTo>
                    <a:pt x="0" y="99735"/>
                  </a:moveTo>
                  <a:cubicBezTo>
                    <a:pt x="0" y="44653"/>
                    <a:pt x="44653" y="0"/>
                    <a:pt x="99735" y="0"/>
                  </a:cubicBezTo>
                  <a:lnTo>
                    <a:pt x="2184124" y="0"/>
                  </a:lnTo>
                  <a:lnTo>
                    <a:pt x="2184124" y="0"/>
                  </a:lnTo>
                  <a:lnTo>
                    <a:pt x="3120177" y="0"/>
                  </a:lnTo>
                  <a:lnTo>
                    <a:pt x="3644477" y="0"/>
                  </a:lnTo>
                  <a:cubicBezTo>
                    <a:pt x="3699559" y="0"/>
                    <a:pt x="3744212" y="44653"/>
                    <a:pt x="3744212" y="99735"/>
                  </a:cubicBezTo>
                  <a:lnTo>
                    <a:pt x="3744212" y="349064"/>
                  </a:lnTo>
                  <a:lnTo>
                    <a:pt x="3744212" y="349064"/>
                  </a:lnTo>
                  <a:lnTo>
                    <a:pt x="3744212" y="498663"/>
                  </a:lnTo>
                  <a:lnTo>
                    <a:pt x="3744212" y="498661"/>
                  </a:lnTo>
                  <a:cubicBezTo>
                    <a:pt x="3744212" y="553743"/>
                    <a:pt x="3699559" y="598396"/>
                    <a:pt x="3644477" y="598396"/>
                  </a:cubicBezTo>
                  <a:lnTo>
                    <a:pt x="2377227" y="621256"/>
                  </a:lnTo>
                  <a:lnTo>
                    <a:pt x="2104382" y="853270"/>
                  </a:lnTo>
                  <a:lnTo>
                    <a:pt x="2184124" y="598396"/>
                  </a:lnTo>
                  <a:lnTo>
                    <a:pt x="99735" y="598396"/>
                  </a:lnTo>
                  <a:cubicBezTo>
                    <a:pt x="44653" y="598396"/>
                    <a:pt x="0" y="553743"/>
                    <a:pt x="0" y="498661"/>
                  </a:cubicBezTo>
                  <a:lnTo>
                    <a:pt x="0" y="498663"/>
                  </a:lnTo>
                  <a:lnTo>
                    <a:pt x="0" y="349064"/>
                  </a:lnTo>
                  <a:lnTo>
                    <a:pt x="0" y="349064"/>
                  </a:lnTo>
                  <a:lnTo>
                    <a:pt x="0" y="99735"/>
                  </a:lnTo>
                  <a:close/>
                </a:path>
              </a:pathLst>
            </a:custGeom>
            <a:ln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0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97537" y="1041818"/>
              <a:ext cx="4232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smtClean="0">
                  <a:latin typeface="Arial" panose="020B0604020202020204" pitchFamily="34" charset="0"/>
                  <a:cs typeface="Arial" panose="020B0604020202020204" pitchFamily="34" charset="0"/>
                </a:rPr>
                <a:t>Dự báo hôm nay trời sẽ mưa.</a:t>
              </a:r>
              <a:endParaRPr lang="en-US" sz="24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A4FE5F01-D74F-45FB-BF0A-E188B4D779F9}"/>
              </a:ext>
            </a:extLst>
          </p:cNvPr>
          <p:cNvSpPr/>
          <p:nvPr/>
        </p:nvSpPr>
        <p:spPr>
          <a:xfrm>
            <a:off x="4297680" y="601728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29738" y="6010370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21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D06C05-8BE7-4F67-B6A3-60C8395FA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F7E4B3-7951-4D2C-A880-324DECE68139}"/>
              </a:ext>
            </a:extLst>
          </p:cNvPr>
          <p:cNvSpPr txBox="1"/>
          <p:nvPr/>
        </p:nvSpPr>
        <p:spPr>
          <a:xfrm>
            <a:off x="856565" y="887802"/>
            <a:ext cx="7658100" cy="89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Theo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dõi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hằng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B5921-2E3A-416E-80FD-9F7BAE1C4D65}"/>
              </a:ext>
            </a:extLst>
          </p:cNvPr>
          <p:cNvSpPr txBox="1"/>
          <p:nvPr/>
        </p:nvSpPr>
        <p:spPr>
          <a:xfrm>
            <a:off x="856565" y="316081"/>
            <a:ext cx="6417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chơi “Dự báo thời tiết”: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4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1047</TotalTime>
  <Words>447</Words>
  <Application>Microsoft Office PowerPoint</Application>
  <PresentationFormat>On-screen Show (4:3)</PresentationFormat>
  <Paragraphs>55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宋体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65</cp:revision>
  <dcterms:created xsi:type="dcterms:W3CDTF">2019-11-26T08:16:15Z</dcterms:created>
  <dcterms:modified xsi:type="dcterms:W3CDTF">2020-07-16T09:42:14Z</dcterms:modified>
</cp:coreProperties>
</file>