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85" r:id="rId3"/>
    <p:sldId id="286" r:id="rId4"/>
    <p:sldId id="271" r:id="rId5"/>
    <p:sldId id="298" r:id="rId6"/>
    <p:sldId id="300" r:id="rId7"/>
    <p:sldId id="288" r:id="rId8"/>
    <p:sldId id="294" r:id="rId9"/>
    <p:sldId id="272" r:id="rId10"/>
    <p:sldId id="299" r:id="rId11"/>
    <p:sldId id="301" r:id="rId12"/>
    <p:sldId id="302" r:id="rId13"/>
    <p:sldId id="274" r:id="rId14"/>
    <p:sldId id="292" r:id="rId15"/>
    <p:sldId id="293" r:id="rId16"/>
    <p:sldId id="297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1DAFF"/>
    <a:srgbClr val="009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7F7E7-169E-432D-A7FE-EA101C733144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3F540-7A00-426B-8E47-3693775A2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87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166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CHÂN</a:t>
            </a:r>
            <a:r>
              <a:rPr lang="en-US" baseline="0" dirty="0"/>
              <a:t> THÀNH CẢM ƠN!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0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557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39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00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36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01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751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2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53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43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023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95" y="9446"/>
            <a:ext cx="9118809" cy="683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21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" y="9144"/>
            <a:ext cx="9142677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5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38D79-3D9A-4DF4-96EA-CDABFCE1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DFF41-5B16-498D-A866-26BA77102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25E9906-9DF4-4B62-BFA6-75A04379B73D}"/>
              </a:ext>
            </a:extLst>
          </p:cNvPr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83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F6C2C1-5DBB-486A-A65F-E42DF5F827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071"/>
            <a:ext cx="9143999" cy="683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00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3172" y="316081"/>
            <a:ext cx="7029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Hãy nói những gì bạn nhìn thấy trên bầu trời.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1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BF89FAE-0864-4EBD-9E12-2679A6BEFBD4}"/>
              </a:ext>
            </a:extLst>
          </p:cNvPr>
          <p:cNvGrpSpPr/>
          <p:nvPr/>
        </p:nvGrpSpPr>
        <p:grpSpPr>
          <a:xfrm>
            <a:off x="619940" y="2549056"/>
            <a:ext cx="3722101" cy="3241531"/>
            <a:chOff x="1615127" y="1600868"/>
            <a:chExt cx="3722101" cy="324153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437F8AD-A4BE-4084-9098-FF2C151F8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15127" y="1600868"/>
              <a:ext cx="3722101" cy="2703169"/>
            </a:xfrm>
            <a:prstGeom prst="roundRect">
              <a:avLst>
                <a:gd name="adj" fmla="val 2475"/>
              </a:avLst>
            </a:prstGeom>
          </p:spPr>
        </p:pic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9D0D063-2E2B-4A73-97A9-93E60C37FDDC}"/>
                </a:ext>
              </a:extLst>
            </p:cNvPr>
            <p:cNvSpPr/>
            <p:nvPr/>
          </p:nvSpPr>
          <p:spPr>
            <a:xfrm>
              <a:off x="3257100" y="4430919"/>
              <a:ext cx="411480" cy="41148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F24F9BD-3D0B-4D50-90A8-694561CF5D52}"/>
              </a:ext>
            </a:extLst>
          </p:cNvPr>
          <p:cNvSpPr txBox="1"/>
          <p:nvPr/>
        </p:nvSpPr>
        <p:spPr>
          <a:xfrm>
            <a:off x="868935" y="322918"/>
            <a:ext cx="7449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Quan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bầu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trời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9BB799A-2890-4613-8ED9-97CF1C3B4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C6A6A7-1847-4006-AFB6-389B24F43B1A}"/>
              </a:ext>
            </a:extLst>
          </p:cNvPr>
          <p:cNvSpPr txBox="1"/>
          <p:nvPr/>
        </p:nvSpPr>
        <p:spPr>
          <a:xfrm>
            <a:off x="868935" y="873822"/>
            <a:ext cx="7658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ban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nhìn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thấy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bầu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trời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2EAA364-76FA-4155-ADC7-26E16302F25A}"/>
              </a:ext>
            </a:extLst>
          </p:cNvPr>
          <p:cNvGrpSpPr/>
          <p:nvPr/>
        </p:nvGrpSpPr>
        <p:grpSpPr>
          <a:xfrm>
            <a:off x="4819054" y="2549056"/>
            <a:ext cx="3857164" cy="3241531"/>
            <a:chOff x="1666826" y="1724891"/>
            <a:chExt cx="3857164" cy="324153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437F8AD-A4BE-4084-9098-FF2C151F8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666826" y="1724891"/>
              <a:ext cx="3857164" cy="2706624"/>
            </a:xfrm>
            <a:prstGeom prst="roundRect">
              <a:avLst>
                <a:gd name="adj" fmla="val 2204"/>
              </a:avLst>
            </a:prstGeom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11F6828-4065-472E-AE56-BD7F4FCC380E}"/>
                </a:ext>
              </a:extLst>
            </p:cNvPr>
            <p:cNvSpPr/>
            <p:nvPr/>
          </p:nvSpPr>
          <p:spPr>
            <a:xfrm>
              <a:off x="3512332" y="4554942"/>
              <a:ext cx="411480" cy="41148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1B271E8-A0C4-439E-BF13-669C2E69594D}"/>
              </a:ext>
            </a:extLst>
          </p:cNvPr>
          <p:cNvSpPr txBox="1"/>
          <p:nvPr/>
        </p:nvSpPr>
        <p:spPr>
          <a:xfrm>
            <a:off x="868935" y="1424726"/>
            <a:ext cx="7658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Vào ban đêm, bạn nhìn thấy những gì trên bầu trời?</a:t>
            </a:r>
            <a:endParaRPr lang="zh-CN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592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3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37F8AD-A4BE-4084-9098-FF2C151F8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4996" y="1486392"/>
            <a:ext cx="6097090" cy="4427999"/>
          </a:xfrm>
          <a:prstGeom prst="roundRect">
            <a:avLst>
              <a:gd name="adj" fmla="val 2518"/>
            </a:avLst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09D0D063-2E2B-4A73-97A9-93E60C37FDDC}"/>
              </a:ext>
            </a:extLst>
          </p:cNvPr>
          <p:cNvSpPr/>
          <p:nvPr/>
        </p:nvSpPr>
        <p:spPr>
          <a:xfrm>
            <a:off x="4319221" y="5970146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24F9BD-3D0B-4D50-90A8-694561CF5D52}"/>
              </a:ext>
            </a:extLst>
          </p:cNvPr>
          <p:cNvSpPr txBox="1"/>
          <p:nvPr/>
        </p:nvSpPr>
        <p:spPr>
          <a:xfrm>
            <a:off x="868935" y="322918"/>
            <a:ext cx="7449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Quan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bầu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trời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9BB799A-2890-4613-8ED9-97CF1C3B4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C6A6A7-1847-4006-AFB6-389B24F43B1A}"/>
              </a:ext>
            </a:extLst>
          </p:cNvPr>
          <p:cNvSpPr txBox="1"/>
          <p:nvPr/>
        </p:nvSpPr>
        <p:spPr>
          <a:xfrm>
            <a:off x="868935" y="865499"/>
            <a:ext cx="7658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ban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nhìn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thấy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bầu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trời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16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9BB799A-2890-4613-8ED9-97CF1C3B4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37F8AD-A4BE-4084-9098-FF2C151F8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1476" y="1463835"/>
            <a:ext cx="6361048" cy="4463633"/>
          </a:xfrm>
          <a:prstGeom prst="roundRect">
            <a:avLst>
              <a:gd name="adj" fmla="val 1749"/>
            </a:avLst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C11F6828-4065-472E-AE56-BD7F4FCC380E}"/>
              </a:ext>
            </a:extLst>
          </p:cNvPr>
          <p:cNvSpPr/>
          <p:nvPr/>
        </p:nvSpPr>
        <p:spPr>
          <a:xfrm>
            <a:off x="4297680" y="6022471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24F9BD-3D0B-4D50-90A8-694561CF5D52}"/>
              </a:ext>
            </a:extLst>
          </p:cNvPr>
          <p:cNvSpPr txBox="1"/>
          <p:nvPr/>
        </p:nvSpPr>
        <p:spPr>
          <a:xfrm>
            <a:off x="868935" y="322918"/>
            <a:ext cx="7449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Quan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bầu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trời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C6A6A7-1847-4006-AFB6-389B24F43B1A}"/>
              </a:ext>
            </a:extLst>
          </p:cNvPr>
          <p:cNvSpPr txBox="1"/>
          <p:nvPr/>
        </p:nvSpPr>
        <p:spPr>
          <a:xfrm>
            <a:off x="868935" y="865499"/>
            <a:ext cx="7658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ban </a:t>
            </a:r>
            <a:r>
              <a:rPr lang="en-US" altLang="zh-CN" sz="2400" smtClean="0">
                <a:latin typeface="Arial" panose="020B0604020202020204" pitchFamily="34" charset="0"/>
                <a:cs typeface="Arial" panose="020B0604020202020204" pitchFamily="34" charset="0"/>
              </a:rPr>
              <a:t>đêm,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nhìn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thấy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bầu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 err="1">
                <a:latin typeface="Arial" panose="020B0604020202020204" pitchFamily="34" charset="0"/>
                <a:cs typeface="Arial" panose="020B0604020202020204" pitchFamily="34" charset="0"/>
              </a:rPr>
              <a:t>trời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4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38A8A1E-1AB1-406A-85CC-2C7BF94170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5FA796-4F80-4062-965B-8FAF4CD9DB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985" y="2156729"/>
            <a:ext cx="3985842" cy="2796919"/>
          </a:xfrm>
          <a:prstGeom prst="roundRect">
            <a:avLst>
              <a:gd name="adj" fmla="val 3190"/>
            </a:avLst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AA6B39D-CCAE-4F7F-ABA9-EE59345AEC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64" y="2156729"/>
            <a:ext cx="3913634" cy="2796919"/>
          </a:xfrm>
          <a:prstGeom prst="roundRect">
            <a:avLst>
              <a:gd name="adj" fmla="val 3189"/>
            </a:avLst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C4018490-2AA2-4438-97CE-26B8606E0B9B}"/>
              </a:ext>
            </a:extLst>
          </p:cNvPr>
          <p:cNvSpPr/>
          <p:nvPr/>
        </p:nvSpPr>
        <p:spPr>
          <a:xfrm>
            <a:off x="2275241" y="5047379"/>
            <a:ext cx="411480" cy="41148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3D5C5A4-A53B-470D-B5B5-5AB175972B11}"/>
              </a:ext>
            </a:extLst>
          </p:cNvPr>
          <p:cNvSpPr/>
          <p:nvPr/>
        </p:nvSpPr>
        <p:spPr>
          <a:xfrm>
            <a:off x="6690906" y="5047379"/>
            <a:ext cx="411480" cy="41148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24F9BD-3D0B-4D50-90A8-694561CF5D52}"/>
              </a:ext>
            </a:extLst>
          </p:cNvPr>
          <p:cNvSpPr txBox="1"/>
          <p:nvPr/>
        </p:nvSpPr>
        <p:spPr>
          <a:xfrm>
            <a:off x="868935" y="322918"/>
            <a:ext cx="7449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Quan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bầu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trời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C6A6A7-1847-4006-AFB6-389B24F43B1A}"/>
              </a:ext>
            </a:extLst>
          </p:cNvPr>
          <p:cNvSpPr txBox="1"/>
          <p:nvPr/>
        </p:nvSpPr>
        <p:spPr>
          <a:xfrm>
            <a:off x="868935" y="865499"/>
            <a:ext cx="7658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zh-CN" sz="2400" spc="-50" smtClean="0">
                <a:latin typeface="Arial" panose="020B0604020202020204" pitchFamily="34" charset="0"/>
                <a:cs typeface="Arial" panose="020B0604020202020204" pitchFamily="34" charset="0"/>
              </a:rPr>
              <a:t>Bầu trời ban ngày và ban đêm khác nhau như thế nào?</a:t>
            </a:r>
            <a:endParaRPr lang="zh-CN" altLang="en-US" sz="2400" spc="-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0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56565" y="316081"/>
            <a:ext cx="2523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Cùng thảo luận: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0ECB8E2-E896-4026-A745-DE4E4326D887}"/>
              </a:ext>
            </a:extLst>
          </p:cNvPr>
          <p:cNvSpPr txBox="1"/>
          <p:nvPr/>
        </p:nvSpPr>
        <p:spPr>
          <a:xfrm>
            <a:off x="811961" y="777746"/>
            <a:ext cx="8088813" cy="1776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altLang="zh-CN" sz="2400" spc="-50">
                <a:latin typeface="Arial" panose="020B0604020202020204" pitchFamily="34" charset="0"/>
                <a:cs typeface="Arial" panose="020B0604020202020204" pitchFamily="34" charset="0"/>
              </a:rPr>
              <a:t>Vì sao ban ngày chúng mình nhìn thấy mọi vật</a:t>
            </a:r>
            <a:r>
              <a:rPr lang="en-US" altLang="zh-CN" sz="2400" spc="-5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285750" indent="-28575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altLang="zh-CN" sz="2400" spc="-50" smtClean="0">
                <a:latin typeface="Arial" panose="020B0604020202020204" pitchFamily="34" charset="0"/>
                <a:cs typeface="Arial" panose="020B0604020202020204" pitchFamily="34" charset="0"/>
              </a:rPr>
              <a:t>Khi đứng ngoài trời nắng, bạn cảm thấy thế nào? Tại sao?</a:t>
            </a:r>
          </a:p>
          <a:p>
            <a:pPr marL="285750" indent="-285750" algn="just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en-US" altLang="zh-CN" sz="2400" spc="-50" smtClean="0">
                <a:latin typeface="Arial" panose="020B0604020202020204" pitchFamily="34" charset="0"/>
                <a:cs typeface="Arial" panose="020B0604020202020204" pitchFamily="34" charset="0"/>
              </a:rPr>
              <a:t>Mọi người sử dụng ánh sáng và sức nóng của Mặt Trời để làm gì?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69842" y="2710246"/>
            <a:ext cx="3566062" cy="3753439"/>
            <a:chOff x="726992" y="2554130"/>
            <a:chExt cx="3566062" cy="375343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3E7FFF8-7AB8-499A-9DBC-56B4096A3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26992" y="2554130"/>
              <a:ext cx="3566062" cy="3327747"/>
            </a:xfrm>
            <a:prstGeom prst="roundRect">
              <a:avLst>
                <a:gd name="adj" fmla="val 2570"/>
              </a:avLst>
            </a:prstGeom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4065BD7-F1C9-4066-B38C-8196485DD87E}"/>
                </a:ext>
              </a:extLst>
            </p:cNvPr>
            <p:cNvSpPr/>
            <p:nvPr/>
          </p:nvSpPr>
          <p:spPr>
            <a:xfrm>
              <a:off x="2197042" y="594180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889820" y="2710246"/>
            <a:ext cx="3566062" cy="3753439"/>
            <a:chOff x="4827417" y="2554130"/>
            <a:chExt cx="3566062" cy="375343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D47F5C5-D6BE-4E34-B1F8-B81776D0E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7417" y="2554130"/>
              <a:ext cx="3566062" cy="3327747"/>
            </a:xfrm>
            <a:prstGeom prst="roundRect">
              <a:avLst>
                <a:gd name="adj" fmla="val 3640"/>
              </a:avLst>
            </a:prstGeom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4065BD7-F1C9-4066-B38C-8196485DD87E}"/>
                </a:ext>
              </a:extLst>
            </p:cNvPr>
            <p:cNvSpPr/>
            <p:nvPr/>
          </p:nvSpPr>
          <p:spPr>
            <a:xfrm>
              <a:off x="6610448" y="594180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814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36388" y="943893"/>
            <a:ext cx="3566062" cy="3753439"/>
            <a:chOff x="726992" y="2554130"/>
            <a:chExt cx="3566062" cy="375343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3E7FFF8-7AB8-499A-9DBC-56B4096A3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26992" y="2554130"/>
              <a:ext cx="3566062" cy="3327747"/>
            </a:xfrm>
            <a:prstGeom prst="roundRect">
              <a:avLst>
                <a:gd name="adj" fmla="val 2570"/>
              </a:avLst>
            </a:prstGeom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4065BD7-F1C9-4066-B38C-8196485DD87E}"/>
                </a:ext>
              </a:extLst>
            </p:cNvPr>
            <p:cNvSpPr/>
            <p:nvPr/>
          </p:nvSpPr>
          <p:spPr>
            <a:xfrm>
              <a:off x="2197042" y="594180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856366" y="943893"/>
            <a:ext cx="3566062" cy="3753439"/>
            <a:chOff x="4827417" y="2554130"/>
            <a:chExt cx="3566062" cy="375343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D47F5C5-D6BE-4E34-B1F8-B81776D0E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7417" y="2554130"/>
              <a:ext cx="3566062" cy="3327747"/>
            </a:xfrm>
            <a:prstGeom prst="roundRect">
              <a:avLst>
                <a:gd name="adj" fmla="val 3640"/>
              </a:avLst>
            </a:prstGeom>
          </p:spPr>
        </p:pic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4065BD7-F1C9-4066-B38C-8196485DD87E}"/>
                </a:ext>
              </a:extLst>
            </p:cNvPr>
            <p:cNvSpPr/>
            <p:nvPr/>
          </p:nvSpPr>
          <p:spPr>
            <a:xfrm>
              <a:off x="6610448" y="594180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36388" y="4879924"/>
            <a:ext cx="7913802" cy="934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40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 ngày, chúng ta vẫn nhìn thấy mọi vật vì có ánh sáng của Mặt Trời.</a:t>
            </a:r>
            <a:endParaRPr lang="en-US" sz="240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89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36388" y="943893"/>
            <a:ext cx="3566062" cy="3753439"/>
            <a:chOff x="726992" y="2554130"/>
            <a:chExt cx="3566062" cy="375343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3E7FFF8-7AB8-499A-9DBC-56B4096A3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26992" y="2554130"/>
              <a:ext cx="3566062" cy="3327747"/>
            </a:xfrm>
            <a:prstGeom prst="roundRect">
              <a:avLst>
                <a:gd name="adj" fmla="val 2570"/>
              </a:avLst>
            </a:prstGeom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4065BD7-F1C9-4066-B38C-8196485DD87E}"/>
                </a:ext>
              </a:extLst>
            </p:cNvPr>
            <p:cNvSpPr/>
            <p:nvPr/>
          </p:nvSpPr>
          <p:spPr>
            <a:xfrm>
              <a:off x="2197042" y="594180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856366" y="943893"/>
            <a:ext cx="3566062" cy="3753439"/>
            <a:chOff x="4827417" y="2554130"/>
            <a:chExt cx="3566062" cy="375343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D47F5C5-D6BE-4E34-B1F8-B81776D0E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7417" y="2554130"/>
              <a:ext cx="3566062" cy="3327747"/>
            </a:xfrm>
            <a:prstGeom prst="roundRect">
              <a:avLst>
                <a:gd name="adj" fmla="val 3640"/>
              </a:avLst>
            </a:prstGeom>
          </p:spPr>
        </p:pic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4065BD7-F1C9-4066-B38C-8196485DD87E}"/>
                </a:ext>
              </a:extLst>
            </p:cNvPr>
            <p:cNvSpPr/>
            <p:nvPr/>
          </p:nvSpPr>
          <p:spPr>
            <a:xfrm>
              <a:off x="6610448" y="594180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14806" y="4879929"/>
            <a:ext cx="7871993" cy="934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40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 đứng ngoài trời nắng, ta cảm thấy nóng vì có nhiệt tỏa ra từ Mặt Trời.</a:t>
            </a:r>
            <a:endParaRPr lang="en-US" sz="240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224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36388" y="943893"/>
            <a:ext cx="3566062" cy="3753439"/>
            <a:chOff x="726992" y="2554130"/>
            <a:chExt cx="3566062" cy="375343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3E7FFF8-7AB8-499A-9DBC-56B4096A3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26992" y="2554130"/>
              <a:ext cx="3566062" cy="3327747"/>
            </a:xfrm>
            <a:prstGeom prst="roundRect">
              <a:avLst>
                <a:gd name="adj" fmla="val 2570"/>
              </a:avLst>
            </a:prstGeom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4065BD7-F1C9-4066-B38C-8196485DD87E}"/>
                </a:ext>
              </a:extLst>
            </p:cNvPr>
            <p:cNvSpPr/>
            <p:nvPr/>
          </p:nvSpPr>
          <p:spPr>
            <a:xfrm>
              <a:off x="2197042" y="594180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856366" y="943893"/>
            <a:ext cx="3566062" cy="3753439"/>
            <a:chOff x="4827417" y="2554130"/>
            <a:chExt cx="3566062" cy="375343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D47F5C5-D6BE-4E34-B1F8-B81776D0E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827417" y="2554130"/>
              <a:ext cx="3566062" cy="3327747"/>
            </a:xfrm>
            <a:prstGeom prst="roundRect">
              <a:avLst>
                <a:gd name="adj" fmla="val 3640"/>
              </a:avLst>
            </a:prstGeom>
          </p:spPr>
        </p:pic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4065BD7-F1C9-4066-B38C-8196485DD87E}"/>
                </a:ext>
              </a:extLst>
            </p:cNvPr>
            <p:cNvSpPr/>
            <p:nvPr/>
          </p:nvSpPr>
          <p:spPr>
            <a:xfrm>
              <a:off x="6610448" y="5941809"/>
              <a:ext cx="365760" cy="36576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47177" y="4946833"/>
            <a:ext cx="8150773" cy="934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40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người sử dụng ánh sáng và nhiệt của Mặt Trời để nhìn mọi vật; làm khô thóc, quần áo; làm nước nóng lên,…</a:t>
            </a:r>
            <a:endParaRPr lang="en-US" sz="240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622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93193" y="379550"/>
            <a:ext cx="2164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Hỏi và trả lời: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78A15D-828A-4153-B536-AD906785C468}"/>
              </a:ext>
            </a:extLst>
          </p:cNvPr>
          <p:cNvSpPr txBox="1"/>
          <p:nvPr/>
        </p:nvSpPr>
        <p:spPr>
          <a:xfrm>
            <a:off x="625288" y="858472"/>
            <a:ext cx="7893424" cy="937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Có phải đêm nào bạn cũng nhìn thấy Mặt Trăng không?</a:t>
            </a:r>
          </a:p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Bạn nhìn thấy Mặt Trăng có những dạng gì?</a:t>
            </a:r>
            <a:endParaRPr lang="zh-CN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E5EE5EB-2B73-4192-B1E8-64DD10D6C6DD}"/>
              </a:ext>
            </a:extLst>
          </p:cNvPr>
          <p:cNvGrpSpPr/>
          <p:nvPr/>
        </p:nvGrpSpPr>
        <p:grpSpPr>
          <a:xfrm>
            <a:off x="452672" y="2044510"/>
            <a:ext cx="8404643" cy="2309761"/>
            <a:chOff x="447263" y="2668979"/>
            <a:chExt cx="8404643" cy="230976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FE950E5-6AA2-412F-AC7F-7BDE22D33C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2" t="5457" r="4897"/>
            <a:stretch/>
          </p:blipFill>
          <p:spPr>
            <a:xfrm>
              <a:off x="5990371" y="2749112"/>
              <a:ext cx="2655795" cy="2229628"/>
            </a:xfrm>
            <a:prstGeom prst="ellipse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D004709-850F-426B-ABC9-7F01000666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76" t="2692" r="4555"/>
            <a:stretch/>
          </p:blipFill>
          <p:spPr>
            <a:xfrm>
              <a:off x="3180231" y="2668979"/>
              <a:ext cx="2480514" cy="2309761"/>
            </a:xfrm>
            <a:prstGeom prst="ellipse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C9397C1-CE98-4081-B9C5-49CE25A159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3" t="6580" r="4511" b="2500"/>
            <a:stretch/>
          </p:blipFill>
          <p:spPr>
            <a:xfrm>
              <a:off x="447263" y="2822311"/>
              <a:ext cx="2403342" cy="1999744"/>
            </a:xfrm>
            <a:prstGeom prst="ellipse">
              <a:avLst/>
            </a:prstGeom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4FE5F01-D74F-45FB-BF0A-E188B4D779F9}"/>
                </a:ext>
              </a:extLst>
            </p:cNvPr>
            <p:cNvSpPr/>
            <p:nvPr/>
          </p:nvSpPr>
          <p:spPr>
            <a:xfrm>
              <a:off x="8440426" y="4567260"/>
              <a:ext cx="411480" cy="41148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989483" y="4682493"/>
            <a:ext cx="7165033" cy="1482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 phải đêm nào cũng nhìn thấy Mặt Trăng.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 ban đê, có thể nhìn thấy Mặt Trăng có hình lưỡi liềm, hình bán nguyệt, hình tròn.</a:t>
            </a:r>
          </a:p>
        </p:txBody>
      </p:sp>
    </p:spTree>
    <p:extLst>
      <p:ext uri="{BB962C8B-B14F-4D97-AF65-F5344CB8AC3E}">
        <p14:creationId xmlns:p14="http://schemas.microsoft.com/office/powerpoint/2010/main" val="540437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11971" y="2518044"/>
            <a:ext cx="7720059" cy="1821913"/>
            <a:chOff x="464936" y="2709745"/>
            <a:chExt cx="7720059" cy="1821913"/>
          </a:xfrm>
        </p:grpSpPr>
        <p:sp>
          <p:nvSpPr>
            <p:cNvPr id="5" name="Rounded Rectangle 3">
              <a:extLst>
                <a:ext uri="{FF2B5EF4-FFF2-40B4-BE49-F238E27FC236}">
                  <a16:creationId xmlns:a16="http://schemas.microsoft.com/office/drawing/2014/main" id="{D4A503F0-51C5-4C10-9695-B9D2468ECA2A}"/>
                </a:ext>
              </a:extLst>
            </p:cNvPr>
            <p:cNvSpPr/>
            <p:nvPr/>
          </p:nvSpPr>
          <p:spPr>
            <a:xfrm>
              <a:off x="464936" y="2709745"/>
              <a:ext cx="7720059" cy="1821913"/>
            </a:xfrm>
            <a:prstGeom prst="roundRect">
              <a:avLst/>
            </a:prstGeom>
            <a:solidFill>
              <a:srgbClr val="F05A72"/>
            </a:solidFill>
            <a:ln>
              <a:solidFill>
                <a:srgbClr val="F05A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4">
              <a:extLst>
                <a:ext uri="{FF2B5EF4-FFF2-40B4-BE49-F238E27FC236}">
                  <a16:creationId xmlns:a16="http://schemas.microsoft.com/office/drawing/2014/main" id="{F6F722C1-EFB0-469C-B3A3-6D8117D76B80}"/>
                </a:ext>
              </a:extLst>
            </p:cNvPr>
            <p:cNvSpPr/>
            <p:nvPr/>
          </p:nvSpPr>
          <p:spPr>
            <a:xfrm>
              <a:off x="567816" y="2809438"/>
              <a:ext cx="7505667" cy="1641538"/>
            </a:xfrm>
            <a:prstGeom prst="roundRect">
              <a:avLst/>
            </a:prstGeom>
            <a:solidFill>
              <a:srgbClr val="F05A72"/>
            </a:solidFill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en-US" sz="2400" spc="-80">
                  <a:latin typeface="Arial" panose="020B0604020202020204" pitchFamily="34" charset="0"/>
                  <a:cs typeface="Arial" panose="020B0604020202020204" pitchFamily="34" charset="0"/>
                </a:rPr>
                <a:t>Vào ban ngày, chúng mình có thể nhìn thấy Mặt Trời. Mặt Trời chiếu sáng và sưởi ấm Trái Đất.</a:t>
              </a:r>
            </a:p>
            <a:p>
              <a:pPr algn="just"/>
              <a:r>
                <a:rPr lang="en-US" sz="2400" spc="-80">
                  <a:latin typeface="Arial" panose="020B0604020202020204" pitchFamily="34" charset="0"/>
                  <a:cs typeface="Arial" panose="020B0604020202020204" pitchFamily="34" charset="0"/>
                </a:rPr>
                <a:t>Vào ban đêm, chúng mình có thể nhìn thấy Mặt Trăng và các vì sao.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6363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85B5921-2E3A-416E-80FD-9F7BAE1C4D65}"/>
              </a:ext>
            </a:extLst>
          </p:cNvPr>
          <p:cNvSpPr txBox="1"/>
          <p:nvPr/>
        </p:nvSpPr>
        <p:spPr>
          <a:xfrm>
            <a:off x="941458" y="328792"/>
            <a:ext cx="6417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Mô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bầu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trời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cảnh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xung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quanh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đêm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D06C05-8BE7-4F67-B6A3-60C8395FAE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DF75EB6-130D-48F4-A532-8B79E20C2F00}"/>
              </a:ext>
            </a:extLst>
          </p:cNvPr>
          <p:cNvGrpSpPr/>
          <p:nvPr/>
        </p:nvGrpSpPr>
        <p:grpSpPr>
          <a:xfrm>
            <a:off x="941458" y="1327059"/>
            <a:ext cx="7272301" cy="5202640"/>
            <a:chOff x="1008364" y="1193244"/>
            <a:chExt cx="7272301" cy="520264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AE3EA95-942E-4417-825C-2B90CCFC86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364" y="1193244"/>
              <a:ext cx="7272301" cy="4632310"/>
            </a:xfrm>
            <a:prstGeom prst="roundRect">
              <a:avLst>
                <a:gd name="adj" fmla="val 2355"/>
              </a:avLst>
            </a:prstGeom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3119045-751A-4A4B-BDB5-B33D63D035A4}"/>
                </a:ext>
              </a:extLst>
            </p:cNvPr>
            <p:cNvSpPr/>
            <p:nvPr/>
          </p:nvSpPr>
          <p:spPr>
            <a:xfrm>
              <a:off x="4370194" y="5847244"/>
              <a:ext cx="548640" cy="54864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121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852FE5D-2DFE-4BE4-B4F2-CC02F6C851C3}"/>
              </a:ext>
            </a:extLst>
          </p:cNvPr>
          <p:cNvSpPr txBox="1"/>
          <p:nvPr/>
        </p:nvSpPr>
        <p:spPr>
          <a:xfrm>
            <a:off x="930306" y="338941"/>
            <a:ext cx="3427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Vẽ tranh và giới thiệu: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88FBB8-F820-479B-B7D5-78D4019BFA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29AE08-6545-498F-ACFD-506226330240}"/>
              </a:ext>
            </a:extLst>
          </p:cNvPr>
          <p:cNvSpPr txBox="1"/>
          <p:nvPr/>
        </p:nvSpPr>
        <p:spPr>
          <a:xfrm>
            <a:off x="930306" y="777746"/>
            <a:ext cx="7187453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Hãy vẽ và tô màu bầu trời </a:t>
            </a:r>
            <a:r>
              <a:rPr lang="en-US" altLang="zh-CN" sz="2400" smtClean="0">
                <a:latin typeface="Arial" panose="020B0604020202020204" pitchFamily="34" charset="0"/>
                <a:cs typeface="Arial" panose="020B0604020202020204" pitchFamily="34" charset="0"/>
              </a:rPr>
              <a:t>mà bạn </a:t>
            </a:r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thích.</a:t>
            </a:r>
          </a:p>
          <a:p>
            <a:pPr marL="285750" indent="-2857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Giới thiệu bức tranh với các bạn.</a:t>
            </a:r>
            <a:endParaRPr lang="zh-CN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F7CCE9-A1F7-4131-A038-6C23642608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995" y="1927656"/>
            <a:ext cx="4848010" cy="4390574"/>
          </a:xfrm>
          <a:prstGeom prst="roundRect">
            <a:avLst>
              <a:gd name="adj" fmla="val 2513"/>
            </a:avLst>
          </a:prstGeom>
        </p:spPr>
      </p:pic>
      <p:grpSp>
        <p:nvGrpSpPr>
          <p:cNvPr id="7" name="Group 6"/>
          <p:cNvGrpSpPr/>
          <p:nvPr/>
        </p:nvGrpSpPr>
        <p:grpSpPr>
          <a:xfrm>
            <a:off x="5874524" y="2296160"/>
            <a:ext cx="2341756" cy="1209677"/>
            <a:chOff x="6166624" y="2137410"/>
            <a:chExt cx="2341756" cy="1209677"/>
          </a:xfrm>
        </p:grpSpPr>
        <p:sp>
          <p:nvSpPr>
            <p:cNvPr id="2" name="Rounded Rectangular Callout 1"/>
            <p:cNvSpPr/>
            <p:nvPr/>
          </p:nvSpPr>
          <p:spPr>
            <a:xfrm>
              <a:off x="6166624" y="2137410"/>
              <a:ext cx="2341756" cy="1209677"/>
            </a:xfrm>
            <a:custGeom>
              <a:avLst/>
              <a:gdLst>
                <a:gd name="connsiteX0" fmla="*/ 0 w 2341756"/>
                <a:gd name="connsiteY0" fmla="*/ 153007 h 918024"/>
                <a:gd name="connsiteX1" fmla="*/ 153007 w 2341756"/>
                <a:gd name="connsiteY1" fmla="*/ 0 h 918024"/>
                <a:gd name="connsiteX2" fmla="*/ 390293 w 2341756"/>
                <a:gd name="connsiteY2" fmla="*/ 0 h 918024"/>
                <a:gd name="connsiteX3" fmla="*/ 390293 w 2341756"/>
                <a:gd name="connsiteY3" fmla="*/ 0 h 918024"/>
                <a:gd name="connsiteX4" fmla="*/ 975732 w 2341756"/>
                <a:gd name="connsiteY4" fmla="*/ 0 h 918024"/>
                <a:gd name="connsiteX5" fmla="*/ 2188749 w 2341756"/>
                <a:gd name="connsiteY5" fmla="*/ 0 h 918024"/>
                <a:gd name="connsiteX6" fmla="*/ 2341756 w 2341756"/>
                <a:gd name="connsiteY6" fmla="*/ 153007 h 918024"/>
                <a:gd name="connsiteX7" fmla="*/ 2341756 w 2341756"/>
                <a:gd name="connsiteY7" fmla="*/ 535514 h 918024"/>
                <a:gd name="connsiteX8" fmla="*/ 2341756 w 2341756"/>
                <a:gd name="connsiteY8" fmla="*/ 535514 h 918024"/>
                <a:gd name="connsiteX9" fmla="*/ 2341756 w 2341756"/>
                <a:gd name="connsiteY9" fmla="*/ 765020 h 918024"/>
                <a:gd name="connsiteX10" fmla="*/ 2341756 w 2341756"/>
                <a:gd name="connsiteY10" fmla="*/ 765017 h 918024"/>
                <a:gd name="connsiteX11" fmla="*/ 2188749 w 2341756"/>
                <a:gd name="connsiteY11" fmla="*/ 918024 h 918024"/>
                <a:gd name="connsiteX12" fmla="*/ 975732 w 2341756"/>
                <a:gd name="connsiteY12" fmla="*/ 918024 h 918024"/>
                <a:gd name="connsiteX13" fmla="*/ 426551 w 2341756"/>
                <a:gd name="connsiteY13" fmla="*/ 1158877 h 918024"/>
                <a:gd name="connsiteX14" fmla="*/ 390293 w 2341756"/>
                <a:gd name="connsiteY14" fmla="*/ 918024 h 918024"/>
                <a:gd name="connsiteX15" fmla="*/ 153007 w 2341756"/>
                <a:gd name="connsiteY15" fmla="*/ 918024 h 918024"/>
                <a:gd name="connsiteX16" fmla="*/ 0 w 2341756"/>
                <a:gd name="connsiteY16" fmla="*/ 765017 h 918024"/>
                <a:gd name="connsiteX17" fmla="*/ 0 w 2341756"/>
                <a:gd name="connsiteY17" fmla="*/ 765020 h 918024"/>
                <a:gd name="connsiteX18" fmla="*/ 0 w 2341756"/>
                <a:gd name="connsiteY18" fmla="*/ 535514 h 918024"/>
                <a:gd name="connsiteX19" fmla="*/ 0 w 2341756"/>
                <a:gd name="connsiteY19" fmla="*/ 535514 h 918024"/>
                <a:gd name="connsiteX20" fmla="*/ 0 w 2341756"/>
                <a:gd name="connsiteY20" fmla="*/ 153007 h 918024"/>
                <a:gd name="connsiteX0" fmla="*/ 0 w 2341756"/>
                <a:gd name="connsiteY0" fmla="*/ 153007 h 1158877"/>
                <a:gd name="connsiteX1" fmla="*/ 153007 w 2341756"/>
                <a:gd name="connsiteY1" fmla="*/ 0 h 1158877"/>
                <a:gd name="connsiteX2" fmla="*/ 390293 w 2341756"/>
                <a:gd name="connsiteY2" fmla="*/ 0 h 1158877"/>
                <a:gd name="connsiteX3" fmla="*/ 390293 w 2341756"/>
                <a:gd name="connsiteY3" fmla="*/ 0 h 1158877"/>
                <a:gd name="connsiteX4" fmla="*/ 975732 w 2341756"/>
                <a:gd name="connsiteY4" fmla="*/ 0 h 1158877"/>
                <a:gd name="connsiteX5" fmla="*/ 2188749 w 2341756"/>
                <a:gd name="connsiteY5" fmla="*/ 0 h 1158877"/>
                <a:gd name="connsiteX6" fmla="*/ 2341756 w 2341756"/>
                <a:gd name="connsiteY6" fmla="*/ 153007 h 1158877"/>
                <a:gd name="connsiteX7" fmla="*/ 2341756 w 2341756"/>
                <a:gd name="connsiteY7" fmla="*/ 535514 h 1158877"/>
                <a:gd name="connsiteX8" fmla="*/ 2341756 w 2341756"/>
                <a:gd name="connsiteY8" fmla="*/ 535514 h 1158877"/>
                <a:gd name="connsiteX9" fmla="*/ 2341756 w 2341756"/>
                <a:gd name="connsiteY9" fmla="*/ 765020 h 1158877"/>
                <a:gd name="connsiteX10" fmla="*/ 2341756 w 2341756"/>
                <a:gd name="connsiteY10" fmla="*/ 765017 h 1158877"/>
                <a:gd name="connsiteX11" fmla="*/ 2188749 w 2341756"/>
                <a:gd name="connsiteY11" fmla="*/ 918024 h 1158877"/>
                <a:gd name="connsiteX12" fmla="*/ 975732 w 2341756"/>
                <a:gd name="connsiteY12" fmla="*/ 918024 h 1158877"/>
                <a:gd name="connsiteX13" fmla="*/ 426551 w 2341756"/>
                <a:gd name="connsiteY13" fmla="*/ 1158877 h 1158877"/>
                <a:gd name="connsiteX14" fmla="*/ 580793 w 2341756"/>
                <a:gd name="connsiteY14" fmla="*/ 918024 h 1158877"/>
                <a:gd name="connsiteX15" fmla="*/ 153007 w 2341756"/>
                <a:gd name="connsiteY15" fmla="*/ 918024 h 1158877"/>
                <a:gd name="connsiteX16" fmla="*/ 0 w 2341756"/>
                <a:gd name="connsiteY16" fmla="*/ 765017 h 1158877"/>
                <a:gd name="connsiteX17" fmla="*/ 0 w 2341756"/>
                <a:gd name="connsiteY17" fmla="*/ 765020 h 1158877"/>
                <a:gd name="connsiteX18" fmla="*/ 0 w 2341756"/>
                <a:gd name="connsiteY18" fmla="*/ 535514 h 1158877"/>
                <a:gd name="connsiteX19" fmla="*/ 0 w 2341756"/>
                <a:gd name="connsiteY19" fmla="*/ 535514 h 1158877"/>
                <a:gd name="connsiteX20" fmla="*/ 0 w 2341756"/>
                <a:gd name="connsiteY20" fmla="*/ 153007 h 1158877"/>
                <a:gd name="connsiteX0" fmla="*/ 0 w 2341756"/>
                <a:gd name="connsiteY0" fmla="*/ 153007 h 1158877"/>
                <a:gd name="connsiteX1" fmla="*/ 153007 w 2341756"/>
                <a:gd name="connsiteY1" fmla="*/ 0 h 1158877"/>
                <a:gd name="connsiteX2" fmla="*/ 390293 w 2341756"/>
                <a:gd name="connsiteY2" fmla="*/ 0 h 1158877"/>
                <a:gd name="connsiteX3" fmla="*/ 390293 w 2341756"/>
                <a:gd name="connsiteY3" fmla="*/ 0 h 1158877"/>
                <a:gd name="connsiteX4" fmla="*/ 975732 w 2341756"/>
                <a:gd name="connsiteY4" fmla="*/ 0 h 1158877"/>
                <a:gd name="connsiteX5" fmla="*/ 2188749 w 2341756"/>
                <a:gd name="connsiteY5" fmla="*/ 0 h 1158877"/>
                <a:gd name="connsiteX6" fmla="*/ 2341756 w 2341756"/>
                <a:gd name="connsiteY6" fmla="*/ 153007 h 1158877"/>
                <a:gd name="connsiteX7" fmla="*/ 2341756 w 2341756"/>
                <a:gd name="connsiteY7" fmla="*/ 535514 h 1158877"/>
                <a:gd name="connsiteX8" fmla="*/ 2341756 w 2341756"/>
                <a:gd name="connsiteY8" fmla="*/ 535514 h 1158877"/>
                <a:gd name="connsiteX9" fmla="*/ 2341756 w 2341756"/>
                <a:gd name="connsiteY9" fmla="*/ 765020 h 1158877"/>
                <a:gd name="connsiteX10" fmla="*/ 2341756 w 2341756"/>
                <a:gd name="connsiteY10" fmla="*/ 765017 h 1158877"/>
                <a:gd name="connsiteX11" fmla="*/ 2188749 w 2341756"/>
                <a:gd name="connsiteY11" fmla="*/ 918024 h 1158877"/>
                <a:gd name="connsiteX12" fmla="*/ 740782 w 2341756"/>
                <a:gd name="connsiteY12" fmla="*/ 918024 h 1158877"/>
                <a:gd name="connsiteX13" fmla="*/ 426551 w 2341756"/>
                <a:gd name="connsiteY13" fmla="*/ 1158877 h 1158877"/>
                <a:gd name="connsiteX14" fmla="*/ 580793 w 2341756"/>
                <a:gd name="connsiteY14" fmla="*/ 918024 h 1158877"/>
                <a:gd name="connsiteX15" fmla="*/ 153007 w 2341756"/>
                <a:gd name="connsiteY15" fmla="*/ 918024 h 1158877"/>
                <a:gd name="connsiteX16" fmla="*/ 0 w 2341756"/>
                <a:gd name="connsiteY16" fmla="*/ 765017 h 1158877"/>
                <a:gd name="connsiteX17" fmla="*/ 0 w 2341756"/>
                <a:gd name="connsiteY17" fmla="*/ 765020 h 1158877"/>
                <a:gd name="connsiteX18" fmla="*/ 0 w 2341756"/>
                <a:gd name="connsiteY18" fmla="*/ 535514 h 1158877"/>
                <a:gd name="connsiteX19" fmla="*/ 0 w 2341756"/>
                <a:gd name="connsiteY19" fmla="*/ 535514 h 1158877"/>
                <a:gd name="connsiteX20" fmla="*/ 0 w 2341756"/>
                <a:gd name="connsiteY20" fmla="*/ 153007 h 1158877"/>
                <a:gd name="connsiteX0" fmla="*/ 0 w 2341756"/>
                <a:gd name="connsiteY0" fmla="*/ 153007 h 1209677"/>
                <a:gd name="connsiteX1" fmla="*/ 153007 w 2341756"/>
                <a:gd name="connsiteY1" fmla="*/ 0 h 1209677"/>
                <a:gd name="connsiteX2" fmla="*/ 390293 w 2341756"/>
                <a:gd name="connsiteY2" fmla="*/ 0 h 1209677"/>
                <a:gd name="connsiteX3" fmla="*/ 390293 w 2341756"/>
                <a:gd name="connsiteY3" fmla="*/ 0 h 1209677"/>
                <a:gd name="connsiteX4" fmla="*/ 975732 w 2341756"/>
                <a:gd name="connsiteY4" fmla="*/ 0 h 1209677"/>
                <a:gd name="connsiteX5" fmla="*/ 2188749 w 2341756"/>
                <a:gd name="connsiteY5" fmla="*/ 0 h 1209677"/>
                <a:gd name="connsiteX6" fmla="*/ 2341756 w 2341756"/>
                <a:gd name="connsiteY6" fmla="*/ 153007 h 1209677"/>
                <a:gd name="connsiteX7" fmla="*/ 2341756 w 2341756"/>
                <a:gd name="connsiteY7" fmla="*/ 535514 h 1209677"/>
                <a:gd name="connsiteX8" fmla="*/ 2341756 w 2341756"/>
                <a:gd name="connsiteY8" fmla="*/ 535514 h 1209677"/>
                <a:gd name="connsiteX9" fmla="*/ 2341756 w 2341756"/>
                <a:gd name="connsiteY9" fmla="*/ 765020 h 1209677"/>
                <a:gd name="connsiteX10" fmla="*/ 2341756 w 2341756"/>
                <a:gd name="connsiteY10" fmla="*/ 765017 h 1209677"/>
                <a:gd name="connsiteX11" fmla="*/ 2188749 w 2341756"/>
                <a:gd name="connsiteY11" fmla="*/ 918024 h 1209677"/>
                <a:gd name="connsiteX12" fmla="*/ 740782 w 2341756"/>
                <a:gd name="connsiteY12" fmla="*/ 918024 h 1209677"/>
                <a:gd name="connsiteX13" fmla="*/ 471001 w 2341756"/>
                <a:gd name="connsiteY13" fmla="*/ 1209677 h 1209677"/>
                <a:gd name="connsiteX14" fmla="*/ 580793 w 2341756"/>
                <a:gd name="connsiteY14" fmla="*/ 918024 h 1209677"/>
                <a:gd name="connsiteX15" fmla="*/ 153007 w 2341756"/>
                <a:gd name="connsiteY15" fmla="*/ 918024 h 1209677"/>
                <a:gd name="connsiteX16" fmla="*/ 0 w 2341756"/>
                <a:gd name="connsiteY16" fmla="*/ 765017 h 1209677"/>
                <a:gd name="connsiteX17" fmla="*/ 0 w 2341756"/>
                <a:gd name="connsiteY17" fmla="*/ 765020 h 1209677"/>
                <a:gd name="connsiteX18" fmla="*/ 0 w 2341756"/>
                <a:gd name="connsiteY18" fmla="*/ 535514 h 1209677"/>
                <a:gd name="connsiteX19" fmla="*/ 0 w 2341756"/>
                <a:gd name="connsiteY19" fmla="*/ 535514 h 1209677"/>
                <a:gd name="connsiteX20" fmla="*/ 0 w 2341756"/>
                <a:gd name="connsiteY20" fmla="*/ 153007 h 1209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41756" h="1209677">
                  <a:moveTo>
                    <a:pt x="0" y="153007"/>
                  </a:moveTo>
                  <a:cubicBezTo>
                    <a:pt x="0" y="68504"/>
                    <a:pt x="68504" y="0"/>
                    <a:pt x="153007" y="0"/>
                  </a:cubicBezTo>
                  <a:lnTo>
                    <a:pt x="390293" y="0"/>
                  </a:lnTo>
                  <a:lnTo>
                    <a:pt x="390293" y="0"/>
                  </a:lnTo>
                  <a:lnTo>
                    <a:pt x="975732" y="0"/>
                  </a:lnTo>
                  <a:lnTo>
                    <a:pt x="2188749" y="0"/>
                  </a:lnTo>
                  <a:cubicBezTo>
                    <a:pt x="2273252" y="0"/>
                    <a:pt x="2341756" y="68504"/>
                    <a:pt x="2341756" y="153007"/>
                  </a:cubicBezTo>
                  <a:lnTo>
                    <a:pt x="2341756" y="535514"/>
                  </a:lnTo>
                  <a:lnTo>
                    <a:pt x="2341756" y="535514"/>
                  </a:lnTo>
                  <a:lnTo>
                    <a:pt x="2341756" y="765020"/>
                  </a:lnTo>
                  <a:lnTo>
                    <a:pt x="2341756" y="765017"/>
                  </a:lnTo>
                  <a:cubicBezTo>
                    <a:pt x="2341756" y="849520"/>
                    <a:pt x="2273252" y="918024"/>
                    <a:pt x="2188749" y="918024"/>
                  </a:cubicBezTo>
                  <a:lnTo>
                    <a:pt x="740782" y="918024"/>
                  </a:lnTo>
                  <a:lnTo>
                    <a:pt x="471001" y="1209677"/>
                  </a:lnTo>
                  <a:lnTo>
                    <a:pt x="580793" y="918024"/>
                  </a:lnTo>
                  <a:lnTo>
                    <a:pt x="153007" y="918024"/>
                  </a:lnTo>
                  <a:cubicBezTo>
                    <a:pt x="68504" y="918024"/>
                    <a:pt x="0" y="849520"/>
                    <a:pt x="0" y="765017"/>
                  </a:cubicBezTo>
                  <a:lnTo>
                    <a:pt x="0" y="765020"/>
                  </a:lnTo>
                  <a:lnTo>
                    <a:pt x="0" y="535514"/>
                  </a:lnTo>
                  <a:lnTo>
                    <a:pt x="0" y="535514"/>
                  </a:lnTo>
                  <a:lnTo>
                    <a:pt x="0" y="153007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71D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185674" y="2180040"/>
              <a:ext cx="22775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smtClean="0">
                  <a:latin typeface="Arial" panose="020B0604020202020204" pitchFamily="34" charset="0"/>
                  <a:cs typeface="Arial" panose="020B0604020202020204" pitchFamily="34" charset="0"/>
                </a:rPr>
                <a:t>Đây là bầu trời ban đêm.</a:t>
              </a:r>
              <a:endParaRPr lang="en-US" sz="2400" i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9219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854" y="16490"/>
            <a:ext cx="9120292" cy="68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4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1062</TotalTime>
  <Words>388</Words>
  <Application>Microsoft Office PowerPoint</Application>
  <PresentationFormat>On-screen Show (4:3)</PresentationFormat>
  <Paragraphs>49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宋体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HuyenTT</dc:creator>
  <cp:lastModifiedBy>TrangDTT</cp:lastModifiedBy>
  <cp:revision>62</cp:revision>
  <dcterms:created xsi:type="dcterms:W3CDTF">2019-11-26T08:16:15Z</dcterms:created>
  <dcterms:modified xsi:type="dcterms:W3CDTF">2020-07-16T09:41:16Z</dcterms:modified>
</cp:coreProperties>
</file>