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370" r:id="rId2"/>
    <p:sldId id="355" r:id="rId3"/>
    <p:sldId id="356" r:id="rId4"/>
    <p:sldId id="338" r:id="rId5"/>
    <p:sldId id="348" r:id="rId6"/>
    <p:sldId id="431" r:id="rId7"/>
    <p:sldId id="433" r:id="rId8"/>
    <p:sldId id="434" r:id="rId9"/>
    <p:sldId id="432" r:id="rId10"/>
    <p:sldId id="435" r:id="rId11"/>
    <p:sldId id="412" r:id="rId12"/>
    <p:sldId id="436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C7"/>
    <a:srgbClr val="F48497"/>
    <a:srgbClr val="F05A72"/>
    <a:srgbClr val="ED3352"/>
    <a:srgbClr val="F3F3FF"/>
    <a:srgbClr val="CCCCFF"/>
    <a:srgbClr val="FABB6E"/>
    <a:srgbClr val="F7931D"/>
    <a:srgbClr val="007DC6"/>
    <a:srgbClr val="F79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364" autoAdjust="0"/>
  </p:normalViewPr>
  <p:slideViewPr>
    <p:cSldViewPr snapToGrid="0">
      <p:cViewPr varScale="1">
        <p:scale>
          <a:sx n="91" d="100"/>
          <a:sy n="91" d="100"/>
        </p:scale>
        <p:origin x="336" y="90"/>
      </p:cViewPr>
      <p:guideLst>
        <p:guide orient="horz" pos="25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77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33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96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23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5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69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52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"/>
          <a:stretch/>
        </p:blipFill>
        <p:spPr>
          <a:xfrm>
            <a:off x="-14289" y="-31531"/>
            <a:ext cx="9172578" cy="689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2" y="359759"/>
            <a:ext cx="69222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nay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vẻ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chịu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29559" y="1361284"/>
            <a:ext cx="4916019" cy="2400078"/>
            <a:chOff x="715093" y="1306286"/>
            <a:chExt cx="4916019" cy="24000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093" y="1306286"/>
              <a:ext cx="4162056" cy="2289370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5030440" y="3295537"/>
              <a:ext cx="363117" cy="35999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21731" y="3244699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10993" y="3916136"/>
            <a:ext cx="4933931" cy="2418208"/>
            <a:chOff x="3227767" y="3741964"/>
            <a:chExt cx="4933931" cy="241820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9556" y="3741964"/>
              <a:ext cx="4172142" cy="2383046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3227767" y="5740499"/>
              <a:ext cx="385648" cy="38232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253894" y="5698507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79131" y="1593660"/>
            <a:ext cx="3391619" cy="2196802"/>
            <a:chOff x="779131" y="1593660"/>
            <a:chExt cx="3391619" cy="21968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131" y="1593660"/>
              <a:ext cx="2688904" cy="2196802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3508529" y="3276283"/>
              <a:ext cx="662221" cy="466326"/>
              <a:chOff x="3508529" y="3276283"/>
              <a:chExt cx="662221" cy="466326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3508529" y="3289554"/>
                <a:ext cx="456989" cy="453055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561369" y="3276283"/>
                <a:ext cx="6093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704504" y="4101281"/>
            <a:ext cx="3458589" cy="2167895"/>
            <a:chOff x="704504" y="4101281"/>
            <a:chExt cx="3458589" cy="2167895"/>
          </a:xfrm>
        </p:grpSpPr>
        <p:sp>
          <p:nvSpPr>
            <p:cNvPr id="18" name="Oval 17"/>
            <p:cNvSpPr/>
            <p:nvPr/>
          </p:nvSpPr>
          <p:spPr>
            <a:xfrm>
              <a:off x="3500872" y="5811817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53712" y="5807511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131" y="4101281"/>
              <a:ext cx="2688904" cy="2094220"/>
            </a:xfrm>
            <a:prstGeom prst="rect">
              <a:avLst/>
            </a:prstGeom>
          </p:spPr>
        </p:pic>
        <p:sp>
          <p:nvSpPr>
            <p:cNvPr id="31" name="Rounded Rectangular Callout 30"/>
            <p:cNvSpPr/>
            <p:nvPr/>
          </p:nvSpPr>
          <p:spPr>
            <a:xfrm>
              <a:off x="704504" y="5634120"/>
              <a:ext cx="1596848" cy="404223"/>
            </a:xfrm>
            <a:prstGeom prst="wedgeRoundRectCallout">
              <a:avLst>
                <a:gd name="adj1" fmla="val -5003"/>
                <a:gd name="adj2" fmla="val -139317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</a:t>
              </a:r>
              <a:r>
                <a:rPr lang="en-US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US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bố</a:t>
              </a:r>
              <a:r>
                <a: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279319" y="1509327"/>
            <a:ext cx="4600896" cy="2404706"/>
            <a:chOff x="4279319" y="1509327"/>
            <a:chExt cx="4600896" cy="2404706"/>
          </a:xfrm>
        </p:grpSpPr>
        <p:grpSp>
          <p:nvGrpSpPr>
            <p:cNvPr id="30" name="Group 29"/>
            <p:cNvGrpSpPr/>
            <p:nvPr/>
          </p:nvGrpSpPr>
          <p:grpSpPr>
            <a:xfrm>
              <a:off x="4355654" y="1509327"/>
              <a:ext cx="4524561" cy="2404706"/>
              <a:chOff x="4355654" y="1509327"/>
              <a:chExt cx="4524561" cy="240470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8510" y="1593660"/>
                <a:ext cx="3051230" cy="2320373"/>
              </a:xfrm>
              <a:prstGeom prst="rect">
                <a:avLst/>
              </a:prstGeom>
            </p:spPr>
          </p:pic>
          <p:sp>
            <p:nvSpPr>
              <p:cNvPr id="20" name="Oval 19"/>
              <p:cNvSpPr/>
              <p:nvPr/>
            </p:nvSpPr>
            <p:spPr>
              <a:xfrm>
                <a:off x="7750847" y="3390741"/>
                <a:ext cx="456989" cy="453055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815879" y="3377470"/>
                <a:ext cx="6093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" name="Rounded Rectangular Callout 1"/>
              <p:cNvSpPr/>
              <p:nvPr/>
            </p:nvSpPr>
            <p:spPr>
              <a:xfrm>
                <a:off x="6613777" y="1509327"/>
                <a:ext cx="2266438" cy="876089"/>
              </a:xfrm>
              <a:custGeom>
                <a:avLst/>
                <a:gdLst>
                  <a:gd name="connsiteX0" fmla="*/ 0 w 2266438"/>
                  <a:gd name="connsiteY0" fmla="*/ 67372 h 404223"/>
                  <a:gd name="connsiteX1" fmla="*/ 67372 w 2266438"/>
                  <a:gd name="connsiteY1" fmla="*/ 0 h 404223"/>
                  <a:gd name="connsiteX2" fmla="*/ 377740 w 2266438"/>
                  <a:gd name="connsiteY2" fmla="*/ 0 h 404223"/>
                  <a:gd name="connsiteX3" fmla="*/ 377740 w 2266438"/>
                  <a:gd name="connsiteY3" fmla="*/ 0 h 404223"/>
                  <a:gd name="connsiteX4" fmla="*/ 944349 w 2266438"/>
                  <a:gd name="connsiteY4" fmla="*/ 0 h 404223"/>
                  <a:gd name="connsiteX5" fmla="*/ 2199066 w 2266438"/>
                  <a:gd name="connsiteY5" fmla="*/ 0 h 404223"/>
                  <a:gd name="connsiteX6" fmla="*/ 2266438 w 2266438"/>
                  <a:gd name="connsiteY6" fmla="*/ 67372 h 404223"/>
                  <a:gd name="connsiteX7" fmla="*/ 2266438 w 2266438"/>
                  <a:gd name="connsiteY7" fmla="*/ 235797 h 404223"/>
                  <a:gd name="connsiteX8" fmla="*/ 2266438 w 2266438"/>
                  <a:gd name="connsiteY8" fmla="*/ 235797 h 404223"/>
                  <a:gd name="connsiteX9" fmla="*/ 2266438 w 2266438"/>
                  <a:gd name="connsiteY9" fmla="*/ 336853 h 404223"/>
                  <a:gd name="connsiteX10" fmla="*/ 2266438 w 2266438"/>
                  <a:gd name="connsiteY10" fmla="*/ 336851 h 404223"/>
                  <a:gd name="connsiteX11" fmla="*/ 2199066 w 2266438"/>
                  <a:gd name="connsiteY11" fmla="*/ 404223 h 404223"/>
                  <a:gd name="connsiteX12" fmla="*/ 944349 w 2266438"/>
                  <a:gd name="connsiteY12" fmla="*/ 404223 h 404223"/>
                  <a:gd name="connsiteX13" fmla="*/ 449435 w 2266438"/>
                  <a:gd name="connsiteY13" fmla="*/ 876089 h 404223"/>
                  <a:gd name="connsiteX14" fmla="*/ 377740 w 2266438"/>
                  <a:gd name="connsiteY14" fmla="*/ 404223 h 404223"/>
                  <a:gd name="connsiteX15" fmla="*/ 67372 w 2266438"/>
                  <a:gd name="connsiteY15" fmla="*/ 404223 h 404223"/>
                  <a:gd name="connsiteX16" fmla="*/ 0 w 2266438"/>
                  <a:gd name="connsiteY16" fmla="*/ 336851 h 404223"/>
                  <a:gd name="connsiteX17" fmla="*/ 0 w 2266438"/>
                  <a:gd name="connsiteY17" fmla="*/ 336853 h 404223"/>
                  <a:gd name="connsiteX18" fmla="*/ 0 w 2266438"/>
                  <a:gd name="connsiteY18" fmla="*/ 235797 h 404223"/>
                  <a:gd name="connsiteX19" fmla="*/ 0 w 2266438"/>
                  <a:gd name="connsiteY19" fmla="*/ 235797 h 404223"/>
                  <a:gd name="connsiteX20" fmla="*/ 0 w 2266438"/>
                  <a:gd name="connsiteY20" fmla="*/ 67372 h 404223"/>
                  <a:gd name="connsiteX0" fmla="*/ 0 w 2266438"/>
                  <a:gd name="connsiteY0" fmla="*/ 67372 h 876089"/>
                  <a:gd name="connsiteX1" fmla="*/ 67372 w 2266438"/>
                  <a:gd name="connsiteY1" fmla="*/ 0 h 876089"/>
                  <a:gd name="connsiteX2" fmla="*/ 377740 w 2266438"/>
                  <a:gd name="connsiteY2" fmla="*/ 0 h 876089"/>
                  <a:gd name="connsiteX3" fmla="*/ 377740 w 2266438"/>
                  <a:gd name="connsiteY3" fmla="*/ 0 h 876089"/>
                  <a:gd name="connsiteX4" fmla="*/ 944349 w 2266438"/>
                  <a:gd name="connsiteY4" fmla="*/ 0 h 876089"/>
                  <a:gd name="connsiteX5" fmla="*/ 2199066 w 2266438"/>
                  <a:gd name="connsiteY5" fmla="*/ 0 h 876089"/>
                  <a:gd name="connsiteX6" fmla="*/ 2266438 w 2266438"/>
                  <a:gd name="connsiteY6" fmla="*/ 67372 h 876089"/>
                  <a:gd name="connsiteX7" fmla="*/ 2266438 w 2266438"/>
                  <a:gd name="connsiteY7" fmla="*/ 235797 h 876089"/>
                  <a:gd name="connsiteX8" fmla="*/ 2266438 w 2266438"/>
                  <a:gd name="connsiteY8" fmla="*/ 235797 h 876089"/>
                  <a:gd name="connsiteX9" fmla="*/ 2266438 w 2266438"/>
                  <a:gd name="connsiteY9" fmla="*/ 336853 h 876089"/>
                  <a:gd name="connsiteX10" fmla="*/ 2266438 w 2266438"/>
                  <a:gd name="connsiteY10" fmla="*/ 336851 h 876089"/>
                  <a:gd name="connsiteX11" fmla="*/ 2199066 w 2266438"/>
                  <a:gd name="connsiteY11" fmla="*/ 404223 h 876089"/>
                  <a:gd name="connsiteX12" fmla="*/ 944349 w 2266438"/>
                  <a:gd name="connsiteY12" fmla="*/ 404223 h 876089"/>
                  <a:gd name="connsiteX13" fmla="*/ 449435 w 2266438"/>
                  <a:gd name="connsiteY13" fmla="*/ 876089 h 876089"/>
                  <a:gd name="connsiteX14" fmla="*/ 781600 w 2266438"/>
                  <a:gd name="connsiteY14" fmla="*/ 411843 h 876089"/>
                  <a:gd name="connsiteX15" fmla="*/ 67372 w 2266438"/>
                  <a:gd name="connsiteY15" fmla="*/ 404223 h 876089"/>
                  <a:gd name="connsiteX16" fmla="*/ 0 w 2266438"/>
                  <a:gd name="connsiteY16" fmla="*/ 336851 h 876089"/>
                  <a:gd name="connsiteX17" fmla="*/ 0 w 2266438"/>
                  <a:gd name="connsiteY17" fmla="*/ 336853 h 876089"/>
                  <a:gd name="connsiteX18" fmla="*/ 0 w 2266438"/>
                  <a:gd name="connsiteY18" fmla="*/ 235797 h 876089"/>
                  <a:gd name="connsiteX19" fmla="*/ 0 w 2266438"/>
                  <a:gd name="connsiteY19" fmla="*/ 235797 h 876089"/>
                  <a:gd name="connsiteX20" fmla="*/ 0 w 2266438"/>
                  <a:gd name="connsiteY20" fmla="*/ 67372 h 876089"/>
                  <a:gd name="connsiteX0" fmla="*/ 0 w 2266438"/>
                  <a:gd name="connsiteY0" fmla="*/ 67372 h 876089"/>
                  <a:gd name="connsiteX1" fmla="*/ 67372 w 2266438"/>
                  <a:gd name="connsiteY1" fmla="*/ 0 h 876089"/>
                  <a:gd name="connsiteX2" fmla="*/ 377740 w 2266438"/>
                  <a:gd name="connsiteY2" fmla="*/ 0 h 876089"/>
                  <a:gd name="connsiteX3" fmla="*/ 377740 w 2266438"/>
                  <a:gd name="connsiteY3" fmla="*/ 0 h 876089"/>
                  <a:gd name="connsiteX4" fmla="*/ 944349 w 2266438"/>
                  <a:gd name="connsiteY4" fmla="*/ 0 h 876089"/>
                  <a:gd name="connsiteX5" fmla="*/ 2199066 w 2266438"/>
                  <a:gd name="connsiteY5" fmla="*/ 0 h 876089"/>
                  <a:gd name="connsiteX6" fmla="*/ 2266438 w 2266438"/>
                  <a:gd name="connsiteY6" fmla="*/ 67372 h 876089"/>
                  <a:gd name="connsiteX7" fmla="*/ 2266438 w 2266438"/>
                  <a:gd name="connsiteY7" fmla="*/ 235797 h 876089"/>
                  <a:gd name="connsiteX8" fmla="*/ 2266438 w 2266438"/>
                  <a:gd name="connsiteY8" fmla="*/ 235797 h 876089"/>
                  <a:gd name="connsiteX9" fmla="*/ 2266438 w 2266438"/>
                  <a:gd name="connsiteY9" fmla="*/ 336853 h 876089"/>
                  <a:gd name="connsiteX10" fmla="*/ 2266438 w 2266438"/>
                  <a:gd name="connsiteY10" fmla="*/ 336851 h 876089"/>
                  <a:gd name="connsiteX11" fmla="*/ 2199066 w 2266438"/>
                  <a:gd name="connsiteY11" fmla="*/ 404223 h 876089"/>
                  <a:gd name="connsiteX12" fmla="*/ 944349 w 2266438"/>
                  <a:gd name="connsiteY12" fmla="*/ 404223 h 876089"/>
                  <a:gd name="connsiteX13" fmla="*/ 449435 w 2266438"/>
                  <a:gd name="connsiteY13" fmla="*/ 876089 h 876089"/>
                  <a:gd name="connsiteX14" fmla="*/ 674920 w 2266438"/>
                  <a:gd name="connsiteY14" fmla="*/ 411843 h 876089"/>
                  <a:gd name="connsiteX15" fmla="*/ 67372 w 2266438"/>
                  <a:gd name="connsiteY15" fmla="*/ 404223 h 876089"/>
                  <a:gd name="connsiteX16" fmla="*/ 0 w 2266438"/>
                  <a:gd name="connsiteY16" fmla="*/ 336851 h 876089"/>
                  <a:gd name="connsiteX17" fmla="*/ 0 w 2266438"/>
                  <a:gd name="connsiteY17" fmla="*/ 336853 h 876089"/>
                  <a:gd name="connsiteX18" fmla="*/ 0 w 2266438"/>
                  <a:gd name="connsiteY18" fmla="*/ 235797 h 876089"/>
                  <a:gd name="connsiteX19" fmla="*/ 0 w 2266438"/>
                  <a:gd name="connsiteY19" fmla="*/ 235797 h 876089"/>
                  <a:gd name="connsiteX20" fmla="*/ 0 w 2266438"/>
                  <a:gd name="connsiteY20" fmla="*/ 67372 h 876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66438" h="876089">
                    <a:moveTo>
                      <a:pt x="0" y="67372"/>
                    </a:moveTo>
                    <a:cubicBezTo>
                      <a:pt x="0" y="30163"/>
                      <a:pt x="30163" y="0"/>
                      <a:pt x="67372" y="0"/>
                    </a:cubicBezTo>
                    <a:lnTo>
                      <a:pt x="377740" y="0"/>
                    </a:lnTo>
                    <a:lnTo>
                      <a:pt x="377740" y="0"/>
                    </a:lnTo>
                    <a:lnTo>
                      <a:pt x="944349" y="0"/>
                    </a:lnTo>
                    <a:lnTo>
                      <a:pt x="2199066" y="0"/>
                    </a:lnTo>
                    <a:cubicBezTo>
                      <a:pt x="2236275" y="0"/>
                      <a:pt x="2266438" y="30163"/>
                      <a:pt x="2266438" y="67372"/>
                    </a:cubicBezTo>
                    <a:lnTo>
                      <a:pt x="2266438" y="235797"/>
                    </a:lnTo>
                    <a:lnTo>
                      <a:pt x="2266438" y="235797"/>
                    </a:lnTo>
                    <a:lnTo>
                      <a:pt x="2266438" y="336853"/>
                    </a:lnTo>
                    <a:lnTo>
                      <a:pt x="2266438" y="336851"/>
                    </a:lnTo>
                    <a:cubicBezTo>
                      <a:pt x="2266438" y="374060"/>
                      <a:pt x="2236275" y="404223"/>
                      <a:pt x="2199066" y="404223"/>
                    </a:cubicBezTo>
                    <a:lnTo>
                      <a:pt x="944349" y="404223"/>
                    </a:lnTo>
                    <a:lnTo>
                      <a:pt x="449435" y="876089"/>
                    </a:lnTo>
                    <a:lnTo>
                      <a:pt x="674920" y="411843"/>
                    </a:lnTo>
                    <a:cubicBezTo>
                      <a:pt x="571464" y="411843"/>
                      <a:pt x="170828" y="404223"/>
                      <a:pt x="67372" y="404223"/>
                    </a:cubicBezTo>
                    <a:cubicBezTo>
                      <a:pt x="30163" y="404223"/>
                      <a:pt x="0" y="374060"/>
                      <a:pt x="0" y="336851"/>
                    </a:cubicBezTo>
                    <a:lnTo>
                      <a:pt x="0" y="336853"/>
                    </a:lnTo>
                    <a:lnTo>
                      <a:pt x="0" y="235797"/>
                    </a:lnTo>
                    <a:lnTo>
                      <a:pt x="0" y="235797"/>
                    </a:lnTo>
                    <a:lnTo>
                      <a:pt x="0" y="6737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Rounded Rectangular Callout 28"/>
              <p:cNvSpPr/>
              <p:nvPr/>
            </p:nvSpPr>
            <p:spPr>
              <a:xfrm>
                <a:off x="4355654" y="1913551"/>
                <a:ext cx="2276883" cy="987469"/>
              </a:xfrm>
              <a:custGeom>
                <a:avLst/>
                <a:gdLst>
                  <a:gd name="connsiteX0" fmla="*/ 0 w 2276883"/>
                  <a:gd name="connsiteY0" fmla="*/ 104496 h 626966"/>
                  <a:gd name="connsiteX1" fmla="*/ 104496 w 2276883"/>
                  <a:gd name="connsiteY1" fmla="*/ 0 h 626966"/>
                  <a:gd name="connsiteX2" fmla="*/ 1328182 w 2276883"/>
                  <a:gd name="connsiteY2" fmla="*/ 0 h 626966"/>
                  <a:gd name="connsiteX3" fmla="*/ 1328182 w 2276883"/>
                  <a:gd name="connsiteY3" fmla="*/ 0 h 626966"/>
                  <a:gd name="connsiteX4" fmla="*/ 1897403 w 2276883"/>
                  <a:gd name="connsiteY4" fmla="*/ 0 h 626966"/>
                  <a:gd name="connsiteX5" fmla="*/ 2172387 w 2276883"/>
                  <a:gd name="connsiteY5" fmla="*/ 0 h 626966"/>
                  <a:gd name="connsiteX6" fmla="*/ 2276883 w 2276883"/>
                  <a:gd name="connsiteY6" fmla="*/ 104496 h 626966"/>
                  <a:gd name="connsiteX7" fmla="*/ 2276883 w 2276883"/>
                  <a:gd name="connsiteY7" fmla="*/ 365730 h 626966"/>
                  <a:gd name="connsiteX8" fmla="*/ 2276883 w 2276883"/>
                  <a:gd name="connsiteY8" fmla="*/ 365730 h 626966"/>
                  <a:gd name="connsiteX9" fmla="*/ 2276883 w 2276883"/>
                  <a:gd name="connsiteY9" fmla="*/ 522472 h 626966"/>
                  <a:gd name="connsiteX10" fmla="*/ 2276883 w 2276883"/>
                  <a:gd name="connsiteY10" fmla="*/ 522470 h 626966"/>
                  <a:gd name="connsiteX11" fmla="*/ 2172387 w 2276883"/>
                  <a:gd name="connsiteY11" fmla="*/ 626966 h 626966"/>
                  <a:gd name="connsiteX12" fmla="*/ 1897403 w 2276883"/>
                  <a:gd name="connsiteY12" fmla="*/ 626966 h 626966"/>
                  <a:gd name="connsiteX13" fmla="*/ 1776128 w 2276883"/>
                  <a:gd name="connsiteY13" fmla="*/ 1056049 h 626966"/>
                  <a:gd name="connsiteX14" fmla="*/ 1328182 w 2276883"/>
                  <a:gd name="connsiteY14" fmla="*/ 626966 h 626966"/>
                  <a:gd name="connsiteX15" fmla="*/ 104496 w 2276883"/>
                  <a:gd name="connsiteY15" fmla="*/ 626966 h 626966"/>
                  <a:gd name="connsiteX16" fmla="*/ 0 w 2276883"/>
                  <a:gd name="connsiteY16" fmla="*/ 522470 h 626966"/>
                  <a:gd name="connsiteX17" fmla="*/ 0 w 2276883"/>
                  <a:gd name="connsiteY17" fmla="*/ 522472 h 626966"/>
                  <a:gd name="connsiteX18" fmla="*/ 0 w 2276883"/>
                  <a:gd name="connsiteY18" fmla="*/ 365730 h 626966"/>
                  <a:gd name="connsiteX19" fmla="*/ 0 w 2276883"/>
                  <a:gd name="connsiteY19" fmla="*/ 365730 h 626966"/>
                  <a:gd name="connsiteX20" fmla="*/ 0 w 2276883"/>
                  <a:gd name="connsiteY20" fmla="*/ 104496 h 626966"/>
                  <a:gd name="connsiteX0" fmla="*/ 0 w 2276883"/>
                  <a:gd name="connsiteY0" fmla="*/ 104496 h 1056049"/>
                  <a:gd name="connsiteX1" fmla="*/ 104496 w 2276883"/>
                  <a:gd name="connsiteY1" fmla="*/ 0 h 1056049"/>
                  <a:gd name="connsiteX2" fmla="*/ 1328182 w 2276883"/>
                  <a:gd name="connsiteY2" fmla="*/ 0 h 1056049"/>
                  <a:gd name="connsiteX3" fmla="*/ 1328182 w 2276883"/>
                  <a:gd name="connsiteY3" fmla="*/ 0 h 1056049"/>
                  <a:gd name="connsiteX4" fmla="*/ 1897403 w 2276883"/>
                  <a:gd name="connsiteY4" fmla="*/ 0 h 1056049"/>
                  <a:gd name="connsiteX5" fmla="*/ 2172387 w 2276883"/>
                  <a:gd name="connsiteY5" fmla="*/ 0 h 1056049"/>
                  <a:gd name="connsiteX6" fmla="*/ 2276883 w 2276883"/>
                  <a:gd name="connsiteY6" fmla="*/ 104496 h 1056049"/>
                  <a:gd name="connsiteX7" fmla="*/ 2276883 w 2276883"/>
                  <a:gd name="connsiteY7" fmla="*/ 365730 h 1056049"/>
                  <a:gd name="connsiteX8" fmla="*/ 2276883 w 2276883"/>
                  <a:gd name="connsiteY8" fmla="*/ 365730 h 1056049"/>
                  <a:gd name="connsiteX9" fmla="*/ 2276883 w 2276883"/>
                  <a:gd name="connsiteY9" fmla="*/ 522472 h 1056049"/>
                  <a:gd name="connsiteX10" fmla="*/ 2276883 w 2276883"/>
                  <a:gd name="connsiteY10" fmla="*/ 522470 h 1056049"/>
                  <a:gd name="connsiteX11" fmla="*/ 2172387 w 2276883"/>
                  <a:gd name="connsiteY11" fmla="*/ 626966 h 1056049"/>
                  <a:gd name="connsiteX12" fmla="*/ 1554503 w 2276883"/>
                  <a:gd name="connsiteY12" fmla="*/ 619346 h 1056049"/>
                  <a:gd name="connsiteX13" fmla="*/ 1776128 w 2276883"/>
                  <a:gd name="connsiteY13" fmla="*/ 1056049 h 1056049"/>
                  <a:gd name="connsiteX14" fmla="*/ 1328182 w 2276883"/>
                  <a:gd name="connsiteY14" fmla="*/ 626966 h 1056049"/>
                  <a:gd name="connsiteX15" fmla="*/ 104496 w 2276883"/>
                  <a:gd name="connsiteY15" fmla="*/ 626966 h 1056049"/>
                  <a:gd name="connsiteX16" fmla="*/ 0 w 2276883"/>
                  <a:gd name="connsiteY16" fmla="*/ 522470 h 1056049"/>
                  <a:gd name="connsiteX17" fmla="*/ 0 w 2276883"/>
                  <a:gd name="connsiteY17" fmla="*/ 522472 h 1056049"/>
                  <a:gd name="connsiteX18" fmla="*/ 0 w 2276883"/>
                  <a:gd name="connsiteY18" fmla="*/ 365730 h 1056049"/>
                  <a:gd name="connsiteX19" fmla="*/ 0 w 2276883"/>
                  <a:gd name="connsiteY19" fmla="*/ 365730 h 1056049"/>
                  <a:gd name="connsiteX20" fmla="*/ 0 w 2276883"/>
                  <a:gd name="connsiteY20" fmla="*/ 104496 h 1056049"/>
                  <a:gd name="connsiteX0" fmla="*/ 0 w 2276883"/>
                  <a:gd name="connsiteY0" fmla="*/ 104496 h 987469"/>
                  <a:gd name="connsiteX1" fmla="*/ 104496 w 2276883"/>
                  <a:gd name="connsiteY1" fmla="*/ 0 h 987469"/>
                  <a:gd name="connsiteX2" fmla="*/ 1328182 w 2276883"/>
                  <a:gd name="connsiteY2" fmla="*/ 0 h 987469"/>
                  <a:gd name="connsiteX3" fmla="*/ 1328182 w 2276883"/>
                  <a:gd name="connsiteY3" fmla="*/ 0 h 987469"/>
                  <a:gd name="connsiteX4" fmla="*/ 1897403 w 2276883"/>
                  <a:gd name="connsiteY4" fmla="*/ 0 h 987469"/>
                  <a:gd name="connsiteX5" fmla="*/ 2172387 w 2276883"/>
                  <a:gd name="connsiteY5" fmla="*/ 0 h 987469"/>
                  <a:gd name="connsiteX6" fmla="*/ 2276883 w 2276883"/>
                  <a:gd name="connsiteY6" fmla="*/ 104496 h 987469"/>
                  <a:gd name="connsiteX7" fmla="*/ 2276883 w 2276883"/>
                  <a:gd name="connsiteY7" fmla="*/ 365730 h 987469"/>
                  <a:gd name="connsiteX8" fmla="*/ 2276883 w 2276883"/>
                  <a:gd name="connsiteY8" fmla="*/ 365730 h 987469"/>
                  <a:gd name="connsiteX9" fmla="*/ 2276883 w 2276883"/>
                  <a:gd name="connsiteY9" fmla="*/ 522472 h 987469"/>
                  <a:gd name="connsiteX10" fmla="*/ 2276883 w 2276883"/>
                  <a:gd name="connsiteY10" fmla="*/ 522470 h 987469"/>
                  <a:gd name="connsiteX11" fmla="*/ 2172387 w 2276883"/>
                  <a:gd name="connsiteY11" fmla="*/ 626966 h 987469"/>
                  <a:gd name="connsiteX12" fmla="*/ 1554503 w 2276883"/>
                  <a:gd name="connsiteY12" fmla="*/ 619346 h 987469"/>
                  <a:gd name="connsiteX13" fmla="*/ 1707548 w 2276883"/>
                  <a:gd name="connsiteY13" fmla="*/ 987469 h 987469"/>
                  <a:gd name="connsiteX14" fmla="*/ 1328182 w 2276883"/>
                  <a:gd name="connsiteY14" fmla="*/ 626966 h 987469"/>
                  <a:gd name="connsiteX15" fmla="*/ 104496 w 2276883"/>
                  <a:gd name="connsiteY15" fmla="*/ 626966 h 987469"/>
                  <a:gd name="connsiteX16" fmla="*/ 0 w 2276883"/>
                  <a:gd name="connsiteY16" fmla="*/ 522470 h 987469"/>
                  <a:gd name="connsiteX17" fmla="*/ 0 w 2276883"/>
                  <a:gd name="connsiteY17" fmla="*/ 522472 h 987469"/>
                  <a:gd name="connsiteX18" fmla="*/ 0 w 2276883"/>
                  <a:gd name="connsiteY18" fmla="*/ 365730 h 987469"/>
                  <a:gd name="connsiteX19" fmla="*/ 0 w 2276883"/>
                  <a:gd name="connsiteY19" fmla="*/ 365730 h 987469"/>
                  <a:gd name="connsiteX20" fmla="*/ 0 w 2276883"/>
                  <a:gd name="connsiteY20" fmla="*/ 104496 h 987469"/>
                  <a:gd name="connsiteX0" fmla="*/ 0 w 2276883"/>
                  <a:gd name="connsiteY0" fmla="*/ 104496 h 987469"/>
                  <a:gd name="connsiteX1" fmla="*/ 104496 w 2276883"/>
                  <a:gd name="connsiteY1" fmla="*/ 0 h 987469"/>
                  <a:gd name="connsiteX2" fmla="*/ 1328182 w 2276883"/>
                  <a:gd name="connsiteY2" fmla="*/ 0 h 987469"/>
                  <a:gd name="connsiteX3" fmla="*/ 1328182 w 2276883"/>
                  <a:gd name="connsiteY3" fmla="*/ 0 h 987469"/>
                  <a:gd name="connsiteX4" fmla="*/ 1897403 w 2276883"/>
                  <a:gd name="connsiteY4" fmla="*/ 0 h 987469"/>
                  <a:gd name="connsiteX5" fmla="*/ 2172387 w 2276883"/>
                  <a:gd name="connsiteY5" fmla="*/ 0 h 987469"/>
                  <a:gd name="connsiteX6" fmla="*/ 2276883 w 2276883"/>
                  <a:gd name="connsiteY6" fmla="*/ 104496 h 987469"/>
                  <a:gd name="connsiteX7" fmla="*/ 2276883 w 2276883"/>
                  <a:gd name="connsiteY7" fmla="*/ 365730 h 987469"/>
                  <a:gd name="connsiteX8" fmla="*/ 2276883 w 2276883"/>
                  <a:gd name="connsiteY8" fmla="*/ 365730 h 987469"/>
                  <a:gd name="connsiteX9" fmla="*/ 2276883 w 2276883"/>
                  <a:gd name="connsiteY9" fmla="*/ 522472 h 987469"/>
                  <a:gd name="connsiteX10" fmla="*/ 2276883 w 2276883"/>
                  <a:gd name="connsiteY10" fmla="*/ 522470 h 987469"/>
                  <a:gd name="connsiteX11" fmla="*/ 2172387 w 2276883"/>
                  <a:gd name="connsiteY11" fmla="*/ 626966 h 987469"/>
                  <a:gd name="connsiteX12" fmla="*/ 1668803 w 2276883"/>
                  <a:gd name="connsiteY12" fmla="*/ 626966 h 987469"/>
                  <a:gd name="connsiteX13" fmla="*/ 1707548 w 2276883"/>
                  <a:gd name="connsiteY13" fmla="*/ 987469 h 987469"/>
                  <a:gd name="connsiteX14" fmla="*/ 1328182 w 2276883"/>
                  <a:gd name="connsiteY14" fmla="*/ 626966 h 987469"/>
                  <a:gd name="connsiteX15" fmla="*/ 104496 w 2276883"/>
                  <a:gd name="connsiteY15" fmla="*/ 626966 h 987469"/>
                  <a:gd name="connsiteX16" fmla="*/ 0 w 2276883"/>
                  <a:gd name="connsiteY16" fmla="*/ 522470 h 987469"/>
                  <a:gd name="connsiteX17" fmla="*/ 0 w 2276883"/>
                  <a:gd name="connsiteY17" fmla="*/ 522472 h 987469"/>
                  <a:gd name="connsiteX18" fmla="*/ 0 w 2276883"/>
                  <a:gd name="connsiteY18" fmla="*/ 365730 h 987469"/>
                  <a:gd name="connsiteX19" fmla="*/ 0 w 2276883"/>
                  <a:gd name="connsiteY19" fmla="*/ 365730 h 987469"/>
                  <a:gd name="connsiteX20" fmla="*/ 0 w 2276883"/>
                  <a:gd name="connsiteY20" fmla="*/ 104496 h 987469"/>
                  <a:gd name="connsiteX0" fmla="*/ 0 w 2276883"/>
                  <a:gd name="connsiteY0" fmla="*/ 104496 h 987469"/>
                  <a:gd name="connsiteX1" fmla="*/ 104496 w 2276883"/>
                  <a:gd name="connsiteY1" fmla="*/ 0 h 987469"/>
                  <a:gd name="connsiteX2" fmla="*/ 1328182 w 2276883"/>
                  <a:gd name="connsiteY2" fmla="*/ 0 h 987469"/>
                  <a:gd name="connsiteX3" fmla="*/ 1328182 w 2276883"/>
                  <a:gd name="connsiteY3" fmla="*/ 0 h 987469"/>
                  <a:gd name="connsiteX4" fmla="*/ 1897403 w 2276883"/>
                  <a:gd name="connsiteY4" fmla="*/ 0 h 987469"/>
                  <a:gd name="connsiteX5" fmla="*/ 2172387 w 2276883"/>
                  <a:gd name="connsiteY5" fmla="*/ 0 h 987469"/>
                  <a:gd name="connsiteX6" fmla="*/ 2276883 w 2276883"/>
                  <a:gd name="connsiteY6" fmla="*/ 104496 h 987469"/>
                  <a:gd name="connsiteX7" fmla="*/ 2276883 w 2276883"/>
                  <a:gd name="connsiteY7" fmla="*/ 365730 h 987469"/>
                  <a:gd name="connsiteX8" fmla="*/ 2276883 w 2276883"/>
                  <a:gd name="connsiteY8" fmla="*/ 365730 h 987469"/>
                  <a:gd name="connsiteX9" fmla="*/ 2276883 w 2276883"/>
                  <a:gd name="connsiteY9" fmla="*/ 522472 h 987469"/>
                  <a:gd name="connsiteX10" fmla="*/ 2276883 w 2276883"/>
                  <a:gd name="connsiteY10" fmla="*/ 522470 h 987469"/>
                  <a:gd name="connsiteX11" fmla="*/ 2172387 w 2276883"/>
                  <a:gd name="connsiteY11" fmla="*/ 626966 h 987469"/>
                  <a:gd name="connsiteX12" fmla="*/ 1668803 w 2276883"/>
                  <a:gd name="connsiteY12" fmla="*/ 626966 h 987469"/>
                  <a:gd name="connsiteX13" fmla="*/ 1707548 w 2276883"/>
                  <a:gd name="connsiteY13" fmla="*/ 987469 h 987469"/>
                  <a:gd name="connsiteX14" fmla="*/ 1518682 w 2276883"/>
                  <a:gd name="connsiteY14" fmla="*/ 626966 h 987469"/>
                  <a:gd name="connsiteX15" fmla="*/ 104496 w 2276883"/>
                  <a:gd name="connsiteY15" fmla="*/ 626966 h 987469"/>
                  <a:gd name="connsiteX16" fmla="*/ 0 w 2276883"/>
                  <a:gd name="connsiteY16" fmla="*/ 522470 h 987469"/>
                  <a:gd name="connsiteX17" fmla="*/ 0 w 2276883"/>
                  <a:gd name="connsiteY17" fmla="*/ 522472 h 987469"/>
                  <a:gd name="connsiteX18" fmla="*/ 0 w 2276883"/>
                  <a:gd name="connsiteY18" fmla="*/ 365730 h 987469"/>
                  <a:gd name="connsiteX19" fmla="*/ 0 w 2276883"/>
                  <a:gd name="connsiteY19" fmla="*/ 365730 h 987469"/>
                  <a:gd name="connsiteX20" fmla="*/ 0 w 2276883"/>
                  <a:gd name="connsiteY20" fmla="*/ 104496 h 9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76883" h="987469">
                    <a:moveTo>
                      <a:pt x="0" y="104496"/>
                    </a:moveTo>
                    <a:cubicBezTo>
                      <a:pt x="0" y="46784"/>
                      <a:pt x="46784" y="0"/>
                      <a:pt x="104496" y="0"/>
                    </a:cubicBezTo>
                    <a:lnTo>
                      <a:pt x="1328182" y="0"/>
                    </a:lnTo>
                    <a:lnTo>
                      <a:pt x="1328182" y="0"/>
                    </a:lnTo>
                    <a:lnTo>
                      <a:pt x="1897403" y="0"/>
                    </a:lnTo>
                    <a:lnTo>
                      <a:pt x="2172387" y="0"/>
                    </a:lnTo>
                    <a:cubicBezTo>
                      <a:pt x="2230099" y="0"/>
                      <a:pt x="2276883" y="46784"/>
                      <a:pt x="2276883" y="104496"/>
                    </a:cubicBezTo>
                    <a:lnTo>
                      <a:pt x="2276883" y="365730"/>
                    </a:lnTo>
                    <a:lnTo>
                      <a:pt x="2276883" y="365730"/>
                    </a:lnTo>
                    <a:lnTo>
                      <a:pt x="2276883" y="522472"/>
                    </a:lnTo>
                    <a:lnTo>
                      <a:pt x="2276883" y="522470"/>
                    </a:lnTo>
                    <a:cubicBezTo>
                      <a:pt x="2276883" y="580182"/>
                      <a:pt x="2230099" y="626966"/>
                      <a:pt x="2172387" y="626966"/>
                    </a:cubicBezTo>
                    <a:lnTo>
                      <a:pt x="1668803" y="626966"/>
                    </a:lnTo>
                    <a:lnTo>
                      <a:pt x="1707548" y="987469"/>
                    </a:lnTo>
                    <a:lnTo>
                      <a:pt x="1518682" y="626966"/>
                    </a:lnTo>
                    <a:lnTo>
                      <a:pt x="104496" y="626966"/>
                    </a:lnTo>
                    <a:cubicBezTo>
                      <a:pt x="46784" y="626966"/>
                      <a:pt x="0" y="580182"/>
                      <a:pt x="0" y="522470"/>
                    </a:cubicBezTo>
                    <a:lnTo>
                      <a:pt x="0" y="522472"/>
                    </a:lnTo>
                    <a:lnTo>
                      <a:pt x="0" y="365730"/>
                    </a:lnTo>
                    <a:lnTo>
                      <a:pt x="0" y="365730"/>
                    </a:lnTo>
                    <a:lnTo>
                      <a:pt x="0" y="104496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6632762" y="1527526"/>
              <a:ext cx="22322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Lại đây, cô cho quà.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279319" y="1887176"/>
              <a:ext cx="24295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Không ạ! Cháu phải hỏi bố mẹ đã.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301080" y="3884383"/>
            <a:ext cx="4084397" cy="2485980"/>
            <a:chOff x="4301080" y="3884383"/>
            <a:chExt cx="4084397" cy="2485980"/>
          </a:xfrm>
        </p:grpSpPr>
        <p:grpSp>
          <p:nvGrpSpPr>
            <p:cNvPr id="36" name="Group 35"/>
            <p:cNvGrpSpPr/>
            <p:nvPr/>
          </p:nvGrpSpPr>
          <p:grpSpPr>
            <a:xfrm>
              <a:off x="4336894" y="3914033"/>
              <a:ext cx="4048583" cy="2456330"/>
              <a:chOff x="4336894" y="3914033"/>
              <a:chExt cx="4048583" cy="2456330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2029" y="4049990"/>
                <a:ext cx="3004191" cy="2320373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7748508" y="5807511"/>
                <a:ext cx="400349" cy="422459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776096" y="5785277"/>
                <a:ext cx="6093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4" name="Rounded Rectangular Callout 33"/>
              <p:cNvSpPr/>
              <p:nvPr/>
            </p:nvSpPr>
            <p:spPr>
              <a:xfrm>
                <a:off x="4336894" y="3914033"/>
                <a:ext cx="2276883" cy="724359"/>
              </a:xfrm>
              <a:custGeom>
                <a:avLst/>
                <a:gdLst>
                  <a:gd name="connsiteX0" fmla="*/ 0 w 2276883"/>
                  <a:gd name="connsiteY0" fmla="*/ 104496 h 626966"/>
                  <a:gd name="connsiteX1" fmla="*/ 104496 w 2276883"/>
                  <a:gd name="connsiteY1" fmla="*/ 0 h 626966"/>
                  <a:gd name="connsiteX2" fmla="*/ 379481 w 2276883"/>
                  <a:gd name="connsiteY2" fmla="*/ 0 h 626966"/>
                  <a:gd name="connsiteX3" fmla="*/ 379481 w 2276883"/>
                  <a:gd name="connsiteY3" fmla="*/ 0 h 626966"/>
                  <a:gd name="connsiteX4" fmla="*/ 948701 w 2276883"/>
                  <a:gd name="connsiteY4" fmla="*/ 0 h 626966"/>
                  <a:gd name="connsiteX5" fmla="*/ 2172387 w 2276883"/>
                  <a:gd name="connsiteY5" fmla="*/ 0 h 626966"/>
                  <a:gd name="connsiteX6" fmla="*/ 2276883 w 2276883"/>
                  <a:gd name="connsiteY6" fmla="*/ 104496 h 626966"/>
                  <a:gd name="connsiteX7" fmla="*/ 2276883 w 2276883"/>
                  <a:gd name="connsiteY7" fmla="*/ 365730 h 626966"/>
                  <a:gd name="connsiteX8" fmla="*/ 2276883 w 2276883"/>
                  <a:gd name="connsiteY8" fmla="*/ 365730 h 626966"/>
                  <a:gd name="connsiteX9" fmla="*/ 2276883 w 2276883"/>
                  <a:gd name="connsiteY9" fmla="*/ 522472 h 626966"/>
                  <a:gd name="connsiteX10" fmla="*/ 2276883 w 2276883"/>
                  <a:gd name="connsiteY10" fmla="*/ 522470 h 626966"/>
                  <a:gd name="connsiteX11" fmla="*/ 2172387 w 2276883"/>
                  <a:gd name="connsiteY11" fmla="*/ 626966 h 626966"/>
                  <a:gd name="connsiteX12" fmla="*/ 948701 w 2276883"/>
                  <a:gd name="connsiteY12" fmla="*/ 626966 h 626966"/>
                  <a:gd name="connsiteX13" fmla="*/ 825871 w 2276883"/>
                  <a:gd name="connsiteY13" fmla="*/ 724359 h 626966"/>
                  <a:gd name="connsiteX14" fmla="*/ 379481 w 2276883"/>
                  <a:gd name="connsiteY14" fmla="*/ 626966 h 626966"/>
                  <a:gd name="connsiteX15" fmla="*/ 104496 w 2276883"/>
                  <a:gd name="connsiteY15" fmla="*/ 626966 h 626966"/>
                  <a:gd name="connsiteX16" fmla="*/ 0 w 2276883"/>
                  <a:gd name="connsiteY16" fmla="*/ 522470 h 626966"/>
                  <a:gd name="connsiteX17" fmla="*/ 0 w 2276883"/>
                  <a:gd name="connsiteY17" fmla="*/ 522472 h 626966"/>
                  <a:gd name="connsiteX18" fmla="*/ 0 w 2276883"/>
                  <a:gd name="connsiteY18" fmla="*/ 365730 h 626966"/>
                  <a:gd name="connsiteX19" fmla="*/ 0 w 2276883"/>
                  <a:gd name="connsiteY19" fmla="*/ 365730 h 626966"/>
                  <a:gd name="connsiteX20" fmla="*/ 0 w 2276883"/>
                  <a:gd name="connsiteY20" fmla="*/ 104496 h 626966"/>
                  <a:gd name="connsiteX0" fmla="*/ 0 w 2276883"/>
                  <a:gd name="connsiteY0" fmla="*/ 104496 h 724359"/>
                  <a:gd name="connsiteX1" fmla="*/ 104496 w 2276883"/>
                  <a:gd name="connsiteY1" fmla="*/ 0 h 724359"/>
                  <a:gd name="connsiteX2" fmla="*/ 379481 w 2276883"/>
                  <a:gd name="connsiteY2" fmla="*/ 0 h 724359"/>
                  <a:gd name="connsiteX3" fmla="*/ 379481 w 2276883"/>
                  <a:gd name="connsiteY3" fmla="*/ 0 h 724359"/>
                  <a:gd name="connsiteX4" fmla="*/ 948701 w 2276883"/>
                  <a:gd name="connsiteY4" fmla="*/ 0 h 724359"/>
                  <a:gd name="connsiteX5" fmla="*/ 2172387 w 2276883"/>
                  <a:gd name="connsiteY5" fmla="*/ 0 h 724359"/>
                  <a:gd name="connsiteX6" fmla="*/ 2276883 w 2276883"/>
                  <a:gd name="connsiteY6" fmla="*/ 104496 h 724359"/>
                  <a:gd name="connsiteX7" fmla="*/ 2276883 w 2276883"/>
                  <a:gd name="connsiteY7" fmla="*/ 365730 h 724359"/>
                  <a:gd name="connsiteX8" fmla="*/ 2276883 w 2276883"/>
                  <a:gd name="connsiteY8" fmla="*/ 365730 h 724359"/>
                  <a:gd name="connsiteX9" fmla="*/ 2276883 w 2276883"/>
                  <a:gd name="connsiteY9" fmla="*/ 522472 h 724359"/>
                  <a:gd name="connsiteX10" fmla="*/ 2276883 w 2276883"/>
                  <a:gd name="connsiteY10" fmla="*/ 522470 h 724359"/>
                  <a:gd name="connsiteX11" fmla="*/ 2172387 w 2276883"/>
                  <a:gd name="connsiteY11" fmla="*/ 626966 h 724359"/>
                  <a:gd name="connsiteX12" fmla="*/ 948701 w 2276883"/>
                  <a:gd name="connsiteY12" fmla="*/ 626966 h 724359"/>
                  <a:gd name="connsiteX13" fmla="*/ 825871 w 2276883"/>
                  <a:gd name="connsiteY13" fmla="*/ 724359 h 724359"/>
                  <a:gd name="connsiteX14" fmla="*/ 737621 w 2276883"/>
                  <a:gd name="connsiteY14" fmla="*/ 619346 h 724359"/>
                  <a:gd name="connsiteX15" fmla="*/ 104496 w 2276883"/>
                  <a:gd name="connsiteY15" fmla="*/ 626966 h 724359"/>
                  <a:gd name="connsiteX16" fmla="*/ 0 w 2276883"/>
                  <a:gd name="connsiteY16" fmla="*/ 522470 h 724359"/>
                  <a:gd name="connsiteX17" fmla="*/ 0 w 2276883"/>
                  <a:gd name="connsiteY17" fmla="*/ 522472 h 724359"/>
                  <a:gd name="connsiteX18" fmla="*/ 0 w 2276883"/>
                  <a:gd name="connsiteY18" fmla="*/ 365730 h 724359"/>
                  <a:gd name="connsiteX19" fmla="*/ 0 w 2276883"/>
                  <a:gd name="connsiteY19" fmla="*/ 365730 h 724359"/>
                  <a:gd name="connsiteX20" fmla="*/ 0 w 2276883"/>
                  <a:gd name="connsiteY20" fmla="*/ 104496 h 724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76883" h="724359">
                    <a:moveTo>
                      <a:pt x="0" y="104496"/>
                    </a:moveTo>
                    <a:cubicBezTo>
                      <a:pt x="0" y="46784"/>
                      <a:pt x="46784" y="0"/>
                      <a:pt x="104496" y="0"/>
                    </a:cubicBezTo>
                    <a:lnTo>
                      <a:pt x="379481" y="0"/>
                    </a:lnTo>
                    <a:lnTo>
                      <a:pt x="379481" y="0"/>
                    </a:lnTo>
                    <a:lnTo>
                      <a:pt x="948701" y="0"/>
                    </a:lnTo>
                    <a:lnTo>
                      <a:pt x="2172387" y="0"/>
                    </a:lnTo>
                    <a:cubicBezTo>
                      <a:pt x="2230099" y="0"/>
                      <a:pt x="2276883" y="46784"/>
                      <a:pt x="2276883" y="104496"/>
                    </a:cubicBezTo>
                    <a:lnTo>
                      <a:pt x="2276883" y="365730"/>
                    </a:lnTo>
                    <a:lnTo>
                      <a:pt x="2276883" y="365730"/>
                    </a:lnTo>
                    <a:lnTo>
                      <a:pt x="2276883" y="522472"/>
                    </a:lnTo>
                    <a:lnTo>
                      <a:pt x="2276883" y="522470"/>
                    </a:lnTo>
                    <a:cubicBezTo>
                      <a:pt x="2276883" y="580182"/>
                      <a:pt x="2230099" y="626966"/>
                      <a:pt x="2172387" y="626966"/>
                    </a:cubicBezTo>
                    <a:lnTo>
                      <a:pt x="948701" y="626966"/>
                    </a:lnTo>
                    <a:lnTo>
                      <a:pt x="825871" y="724359"/>
                    </a:lnTo>
                    <a:lnTo>
                      <a:pt x="737621" y="619346"/>
                    </a:lnTo>
                    <a:cubicBezTo>
                      <a:pt x="645959" y="619346"/>
                      <a:pt x="196158" y="626966"/>
                      <a:pt x="104496" y="626966"/>
                    </a:cubicBezTo>
                    <a:cubicBezTo>
                      <a:pt x="46784" y="626966"/>
                      <a:pt x="0" y="580182"/>
                      <a:pt x="0" y="522470"/>
                    </a:cubicBezTo>
                    <a:lnTo>
                      <a:pt x="0" y="522472"/>
                    </a:lnTo>
                    <a:lnTo>
                      <a:pt x="0" y="365730"/>
                    </a:lnTo>
                    <a:lnTo>
                      <a:pt x="0" y="365730"/>
                    </a:lnTo>
                    <a:lnTo>
                      <a:pt x="0" y="104496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301080" y="3884383"/>
              <a:ext cx="23860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Không được </a:t>
              </a:r>
            </a:p>
            <a:p>
              <a:pPr algn="ctr"/>
              <a:r>
                <a:rPr lang="en-US" i="1">
                  <a:latin typeface="Arial" panose="020B0604020202020204" pitchFamily="34" charset="0"/>
                  <a:cs typeface="Arial" panose="020B0604020202020204" pitchFamily="34" charset="0"/>
                </a:rPr>
                <a:t>làm rơi cặp của ta.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74" y="1597742"/>
            <a:ext cx="5604252" cy="457860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604170" y="5714683"/>
            <a:ext cx="674413" cy="466326"/>
            <a:chOff x="3746273" y="3276283"/>
            <a:chExt cx="674413" cy="466326"/>
          </a:xfrm>
        </p:grpSpPr>
        <p:sp>
          <p:nvSpPr>
            <p:cNvPr id="14" name="Oval 13"/>
            <p:cNvSpPr/>
            <p:nvPr/>
          </p:nvSpPr>
          <p:spPr>
            <a:xfrm>
              <a:off x="3746273" y="3289554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11305" y="3276283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52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684" y="1458140"/>
            <a:ext cx="6224633" cy="4733654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5610896" y="1700918"/>
            <a:ext cx="3019298" cy="1119954"/>
          </a:xfrm>
          <a:custGeom>
            <a:avLst/>
            <a:gdLst>
              <a:gd name="connsiteX0" fmla="*/ 0 w 3019298"/>
              <a:gd name="connsiteY0" fmla="*/ 98249 h 589483"/>
              <a:gd name="connsiteX1" fmla="*/ 98249 w 3019298"/>
              <a:gd name="connsiteY1" fmla="*/ 0 h 589483"/>
              <a:gd name="connsiteX2" fmla="*/ 503216 w 3019298"/>
              <a:gd name="connsiteY2" fmla="*/ 0 h 589483"/>
              <a:gd name="connsiteX3" fmla="*/ 503216 w 3019298"/>
              <a:gd name="connsiteY3" fmla="*/ 0 h 589483"/>
              <a:gd name="connsiteX4" fmla="*/ 1258041 w 3019298"/>
              <a:gd name="connsiteY4" fmla="*/ 0 h 589483"/>
              <a:gd name="connsiteX5" fmla="*/ 2921049 w 3019298"/>
              <a:gd name="connsiteY5" fmla="*/ 0 h 589483"/>
              <a:gd name="connsiteX6" fmla="*/ 3019298 w 3019298"/>
              <a:gd name="connsiteY6" fmla="*/ 98249 h 589483"/>
              <a:gd name="connsiteX7" fmla="*/ 3019298 w 3019298"/>
              <a:gd name="connsiteY7" fmla="*/ 343865 h 589483"/>
              <a:gd name="connsiteX8" fmla="*/ 3019298 w 3019298"/>
              <a:gd name="connsiteY8" fmla="*/ 343865 h 589483"/>
              <a:gd name="connsiteX9" fmla="*/ 3019298 w 3019298"/>
              <a:gd name="connsiteY9" fmla="*/ 491236 h 589483"/>
              <a:gd name="connsiteX10" fmla="*/ 3019298 w 3019298"/>
              <a:gd name="connsiteY10" fmla="*/ 491234 h 589483"/>
              <a:gd name="connsiteX11" fmla="*/ 2921049 w 3019298"/>
              <a:gd name="connsiteY11" fmla="*/ 589483 h 589483"/>
              <a:gd name="connsiteX12" fmla="*/ 1258041 w 3019298"/>
              <a:gd name="connsiteY12" fmla="*/ 589483 h 589483"/>
              <a:gd name="connsiteX13" fmla="*/ 598727 w 3019298"/>
              <a:gd name="connsiteY13" fmla="*/ 1277610 h 589483"/>
              <a:gd name="connsiteX14" fmla="*/ 503216 w 3019298"/>
              <a:gd name="connsiteY14" fmla="*/ 589483 h 589483"/>
              <a:gd name="connsiteX15" fmla="*/ 98249 w 3019298"/>
              <a:gd name="connsiteY15" fmla="*/ 589483 h 589483"/>
              <a:gd name="connsiteX16" fmla="*/ 0 w 3019298"/>
              <a:gd name="connsiteY16" fmla="*/ 491234 h 589483"/>
              <a:gd name="connsiteX17" fmla="*/ 0 w 3019298"/>
              <a:gd name="connsiteY17" fmla="*/ 491236 h 589483"/>
              <a:gd name="connsiteX18" fmla="*/ 0 w 3019298"/>
              <a:gd name="connsiteY18" fmla="*/ 343865 h 589483"/>
              <a:gd name="connsiteX19" fmla="*/ 0 w 3019298"/>
              <a:gd name="connsiteY19" fmla="*/ 343865 h 589483"/>
              <a:gd name="connsiteX20" fmla="*/ 0 w 3019298"/>
              <a:gd name="connsiteY20" fmla="*/ 98249 h 589483"/>
              <a:gd name="connsiteX0" fmla="*/ 0 w 3019298"/>
              <a:gd name="connsiteY0" fmla="*/ 98249 h 1277610"/>
              <a:gd name="connsiteX1" fmla="*/ 98249 w 3019298"/>
              <a:gd name="connsiteY1" fmla="*/ 0 h 1277610"/>
              <a:gd name="connsiteX2" fmla="*/ 503216 w 3019298"/>
              <a:gd name="connsiteY2" fmla="*/ 0 h 1277610"/>
              <a:gd name="connsiteX3" fmla="*/ 503216 w 3019298"/>
              <a:gd name="connsiteY3" fmla="*/ 0 h 1277610"/>
              <a:gd name="connsiteX4" fmla="*/ 1258041 w 3019298"/>
              <a:gd name="connsiteY4" fmla="*/ 0 h 1277610"/>
              <a:gd name="connsiteX5" fmla="*/ 2921049 w 3019298"/>
              <a:gd name="connsiteY5" fmla="*/ 0 h 1277610"/>
              <a:gd name="connsiteX6" fmla="*/ 3019298 w 3019298"/>
              <a:gd name="connsiteY6" fmla="*/ 98249 h 1277610"/>
              <a:gd name="connsiteX7" fmla="*/ 3019298 w 3019298"/>
              <a:gd name="connsiteY7" fmla="*/ 343865 h 1277610"/>
              <a:gd name="connsiteX8" fmla="*/ 3019298 w 3019298"/>
              <a:gd name="connsiteY8" fmla="*/ 343865 h 1277610"/>
              <a:gd name="connsiteX9" fmla="*/ 3019298 w 3019298"/>
              <a:gd name="connsiteY9" fmla="*/ 491236 h 1277610"/>
              <a:gd name="connsiteX10" fmla="*/ 3019298 w 3019298"/>
              <a:gd name="connsiteY10" fmla="*/ 491234 h 1277610"/>
              <a:gd name="connsiteX11" fmla="*/ 2921049 w 3019298"/>
              <a:gd name="connsiteY11" fmla="*/ 589483 h 1277610"/>
              <a:gd name="connsiteX12" fmla="*/ 1258041 w 3019298"/>
              <a:gd name="connsiteY12" fmla="*/ 589483 h 1277610"/>
              <a:gd name="connsiteX13" fmla="*/ 598727 w 3019298"/>
              <a:gd name="connsiteY13" fmla="*/ 1277610 h 1277610"/>
              <a:gd name="connsiteX14" fmla="*/ 923629 w 3019298"/>
              <a:gd name="connsiteY14" fmla="*/ 589483 h 1277610"/>
              <a:gd name="connsiteX15" fmla="*/ 98249 w 3019298"/>
              <a:gd name="connsiteY15" fmla="*/ 589483 h 1277610"/>
              <a:gd name="connsiteX16" fmla="*/ 0 w 3019298"/>
              <a:gd name="connsiteY16" fmla="*/ 491234 h 1277610"/>
              <a:gd name="connsiteX17" fmla="*/ 0 w 3019298"/>
              <a:gd name="connsiteY17" fmla="*/ 491236 h 1277610"/>
              <a:gd name="connsiteX18" fmla="*/ 0 w 3019298"/>
              <a:gd name="connsiteY18" fmla="*/ 343865 h 1277610"/>
              <a:gd name="connsiteX19" fmla="*/ 0 w 3019298"/>
              <a:gd name="connsiteY19" fmla="*/ 343865 h 1277610"/>
              <a:gd name="connsiteX20" fmla="*/ 0 w 3019298"/>
              <a:gd name="connsiteY20" fmla="*/ 98249 h 1277610"/>
              <a:gd name="connsiteX0" fmla="*/ 0 w 3019298"/>
              <a:gd name="connsiteY0" fmla="*/ 98249 h 1119954"/>
              <a:gd name="connsiteX1" fmla="*/ 98249 w 3019298"/>
              <a:gd name="connsiteY1" fmla="*/ 0 h 1119954"/>
              <a:gd name="connsiteX2" fmla="*/ 503216 w 3019298"/>
              <a:gd name="connsiteY2" fmla="*/ 0 h 1119954"/>
              <a:gd name="connsiteX3" fmla="*/ 503216 w 3019298"/>
              <a:gd name="connsiteY3" fmla="*/ 0 h 1119954"/>
              <a:gd name="connsiteX4" fmla="*/ 1258041 w 3019298"/>
              <a:gd name="connsiteY4" fmla="*/ 0 h 1119954"/>
              <a:gd name="connsiteX5" fmla="*/ 2921049 w 3019298"/>
              <a:gd name="connsiteY5" fmla="*/ 0 h 1119954"/>
              <a:gd name="connsiteX6" fmla="*/ 3019298 w 3019298"/>
              <a:gd name="connsiteY6" fmla="*/ 98249 h 1119954"/>
              <a:gd name="connsiteX7" fmla="*/ 3019298 w 3019298"/>
              <a:gd name="connsiteY7" fmla="*/ 343865 h 1119954"/>
              <a:gd name="connsiteX8" fmla="*/ 3019298 w 3019298"/>
              <a:gd name="connsiteY8" fmla="*/ 343865 h 1119954"/>
              <a:gd name="connsiteX9" fmla="*/ 3019298 w 3019298"/>
              <a:gd name="connsiteY9" fmla="*/ 491236 h 1119954"/>
              <a:gd name="connsiteX10" fmla="*/ 3019298 w 3019298"/>
              <a:gd name="connsiteY10" fmla="*/ 491234 h 1119954"/>
              <a:gd name="connsiteX11" fmla="*/ 2921049 w 3019298"/>
              <a:gd name="connsiteY11" fmla="*/ 589483 h 1119954"/>
              <a:gd name="connsiteX12" fmla="*/ 1258041 w 3019298"/>
              <a:gd name="connsiteY12" fmla="*/ 589483 h 1119954"/>
              <a:gd name="connsiteX13" fmla="*/ 808934 w 3019298"/>
              <a:gd name="connsiteY13" fmla="*/ 1119954 h 1119954"/>
              <a:gd name="connsiteX14" fmla="*/ 923629 w 3019298"/>
              <a:gd name="connsiteY14" fmla="*/ 589483 h 1119954"/>
              <a:gd name="connsiteX15" fmla="*/ 98249 w 3019298"/>
              <a:gd name="connsiteY15" fmla="*/ 589483 h 1119954"/>
              <a:gd name="connsiteX16" fmla="*/ 0 w 3019298"/>
              <a:gd name="connsiteY16" fmla="*/ 491234 h 1119954"/>
              <a:gd name="connsiteX17" fmla="*/ 0 w 3019298"/>
              <a:gd name="connsiteY17" fmla="*/ 491236 h 1119954"/>
              <a:gd name="connsiteX18" fmla="*/ 0 w 3019298"/>
              <a:gd name="connsiteY18" fmla="*/ 343865 h 1119954"/>
              <a:gd name="connsiteX19" fmla="*/ 0 w 3019298"/>
              <a:gd name="connsiteY19" fmla="*/ 343865 h 1119954"/>
              <a:gd name="connsiteX20" fmla="*/ 0 w 3019298"/>
              <a:gd name="connsiteY20" fmla="*/ 98249 h 1119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19298" h="1119954">
                <a:moveTo>
                  <a:pt x="0" y="98249"/>
                </a:moveTo>
                <a:cubicBezTo>
                  <a:pt x="0" y="43988"/>
                  <a:pt x="43988" y="0"/>
                  <a:pt x="98249" y="0"/>
                </a:cubicBezTo>
                <a:lnTo>
                  <a:pt x="503216" y="0"/>
                </a:lnTo>
                <a:lnTo>
                  <a:pt x="503216" y="0"/>
                </a:lnTo>
                <a:lnTo>
                  <a:pt x="1258041" y="0"/>
                </a:lnTo>
                <a:lnTo>
                  <a:pt x="2921049" y="0"/>
                </a:lnTo>
                <a:cubicBezTo>
                  <a:pt x="2975310" y="0"/>
                  <a:pt x="3019298" y="43988"/>
                  <a:pt x="3019298" y="98249"/>
                </a:cubicBezTo>
                <a:lnTo>
                  <a:pt x="3019298" y="343865"/>
                </a:lnTo>
                <a:lnTo>
                  <a:pt x="3019298" y="343865"/>
                </a:lnTo>
                <a:lnTo>
                  <a:pt x="3019298" y="491236"/>
                </a:lnTo>
                <a:lnTo>
                  <a:pt x="3019298" y="491234"/>
                </a:lnTo>
                <a:cubicBezTo>
                  <a:pt x="3019298" y="545495"/>
                  <a:pt x="2975310" y="589483"/>
                  <a:pt x="2921049" y="589483"/>
                </a:cubicBezTo>
                <a:lnTo>
                  <a:pt x="1258041" y="589483"/>
                </a:lnTo>
                <a:lnTo>
                  <a:pt x="808934" y="1119954"/>
                </a:lnTo>
                <a:lnTo>
                  <a:pt x="923629" y="589483"/>
                </a:lnTo>
                <a:lnTo>
                  <a:pt x="98249" y="589483"/>
                </a:lnTo>
                <a:cubicBezTo>
                  <a:pt x="43988" y="589483"/>
                  <a:pt x="0" y="545495"/>
                  <a:pt x="0" y="491234"/>
                </a:cubicBezTo>
                <a:lnTo>
                  <a:pt x="0" y="491236"/>
                </a:lnTo>
                <a:lnTo>
                  <a:pt x="0" y="343865"/>
                </a:lnTo>
                <a:lnTo>
                  <a:pt x="0" y="343865"/>
                </a:lnTo>
                <a:lnTo>
                  <a:pt x="0" y="98249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ular Callout 28"/>
          <p:cNvSpPr/>
          <p:nvPr/>
        </p:nvSpPr>
        <p:spPr>
          <a:xfrm>
            <a:off x="2037806" y="2952138"/>
            <a:ext cx="3143794" cy="1226241"/>
          </a:xfrm>
          <a:custGeom>
            <a:avLst/>
            <a:gdLst>
              <a:gd name="connsiteX0" fmla="*/ 0 w 3143794"/>
              <a:gd name="connsiteY0" fmla="*/ 152388 h 914312"/>
              <a:gd name="connsiteX1" fmla="*/ 152388 w 3143794"/>
              <a:gd name="connsiteY1" fmla="*/ 0 h 914312"/>
              <a:gd name="connsiteX2" fmla="*/ 1833880 w 3143794"/>
              <a:gd name="connsiteY2" fmla="*/ 0 h 914312"/>
              <a:gd name="connsiteX3" fmla="*/ 1833880 w 3143794"/>
              <a:gd name="connsiteY3" fmla="*/ 0 h 914312"/>
              <a:gd name="connsiteX4" fmla="*/ 2619828 w 3143794"/>
              <a:gd name="connsiteY4" fmla="*/ 0 h 914312"/>
              <a:gd name="connsiteX5" fmla="*/ 2991406 w 3143794"/>
              <a:gd name="connsiteY5" fmla="*/ 0 h 914312"/>
              <a:gd name="connsiteX6" fmla="*/ 3143794 w 3143794"/>
              <a:gd name="connsiteY6" fmla="*/ 152388 h 914312"/>
              <a:gd name="connsiteX7" fmla="*/ 3143794 w 3143794"/>
              <a:gd name="connsiteY7" fmla="*/ 533349 h 914312"/>
              <a:gd name="connsiteX8" fmla="*/ 3143794 w 3143794"/>
              <a:gd name="connsiteY8" fmla="*/ 533349 h 914312"/>
              <a:gd name="connsiteX9" fmla="*/ 3143794 w 3143794"/>
              <a:gd name="connsiteY9" fmla="*/ 761927 h 914312"/>
              <a:gd name="connsiteX10" fmla="*/ 3143794 w 3143794"/>
              <a:gd name="connsiteY10" fmla="*/ 761924 h 914312"/>
              <a:gd name="connsiteX11" fmla="*/ 2991406 w 3143794"/>
              <a:gd name="connsiteY11" fmla="*/ 914312 h 914312"/>
              <a:gd name="connsiteX12" fmla="*/ 2619828 w 3143794"/>
              <a:gd name="connsiteY12" fmla="*/ 914312 h 914312"/>
              <a:gd name="connsiteX13" fmla="*/ 2346119 w 3143794"/>
              <a:gd name="connsiteY13" fmla="*/ 1278793 h 914312"/>
              <a:gd name="connsiteX14" fmla="*/ 1833880 w 3143794"/>
              <a:gd name="connsiteY14" fmla="*/ 914312 h 914312"/>
              <a:gd name="connsiteX15" fmla="*/ 152388 w 3143794"/>
              <a:gd name="connsiteY15" fmla="*/ 914312 h 914312"/>
              <a:gd name="connsiteX16" fmla="*/ 0 w 3143794"/>
              <a:gd name="connsiteY16" fmla="*/ 761924 h 914312"/>
              <a:gd name="connsiteX17" fmla="*/ 0 w 3143794"/>
              <a:gd name="connsiteY17" fmla="*/ 761927 h 914312"/>
              <a:gd name="connsiteX18" fmla="*/ 0 w 3143794"/>
              <a:gd name="connsiteY18" fmla="*/ 533349 h 914312"/>
              <a:gd name="connsiteX19" fmla="*/ 0 w 3143794"/>
              <a:gd name="connsiteY19" fmla="*/ 533349 h 914312"/>
              <a:gd name="connsiteX20" fmla="*/ 0 w 3143794"/>
              <a:gd name="connsiteY20" fmla="*/ 152388 h 914312"/>
              <a:gd name="connsiteX0" fmla="*/ 0 w 3143794"/>
              <a:gd name="connsiteY0" fmla="*/ 152388 h 1278793"/>
              <a:gd name="connsiteX1" fmla="*/ 152388 w 3143794"/>
              <a:gd name="connsiteY1" fmla="*/ 0 h 1278793"/>
              <a:gd name="connsiteX2" fmla="*/ 1833880 w 3143794"/>
              <a:gd name="connsiteY2" fmla="*/ 0 h 1278793"/>
              <a:gd name="connsiteX3" fmla="*/ 1833880 w 3143794"/>
              <a:gd name="connsiteY3" fmla="*/ 0 h 1278793"/>
              <a:gd name="connsiteX4" fmla="*/ 2619828 w 3143794"/>
              <a:gd name="connsiteY4" fmla="*/ 0 h 1278793"/>
              <a:gd name="connsiteX5" fmla="*/ 2991406 w 3143794"/>
              <a:gd name="connsiteY5" fmla="*/ 0 h 1278793"/>
              <a:gd name="connsiteX6" fmla="*/ 3143794 w 3143794"/>
              <a:gd name="connsiteY6" fmla="*/ 152388 h 1278793"/>
              <a:gd name="connsiteX7" fmla="*/ 3143794 w 3143794"/>
              <a:gd name="connsiteY7" fmla="*/ 533349 h 1278793"/>
              <a:gd name="connsiteX8" fmla="*/ 3143794 w 3143794"/>
              <a:gd name="connsiteY8" fmla="*/ 533349 h 1278793"/>
              <a:gd name="connsiteX9" fmla="*/ 3143794 w 3143794"/>
              <a:gd name="connsiteY9" fmla="*/ 761927 h 1278793"/>
              <a:gd name="connsiteX10" fmla="*/ 3143794 w 3143794"/>
              <a:gd name="connsiteY10" fmla="*/ 761924 h 1278793"/>
              <a:gd name="connsiteX11" fmla="*/ 2991406 w 3143794"/>
              <a:gd name="connsiteY11" fmla="*/ 914312 h 1278793"/>
              <a:gd name="connsiteX12" fmla="*/ 2619828 w 3143794"/>
              <a:gd name="connsiteY12" fmla="*/ 914312 h 1278793"/>
              <a:gd name="connsiteX13" fmla="*/ 2346119 w 3143794"/>
              <a:gd name="connsiteY13" fmla="*/ 1278793 h 1278793"/>
              <a:gd name="connsiteX14" fmla="*/ 2275315 w 3143794"/>
              <a:gd name="connsiteY14" fmla="*/ 914312 h 1278793"/>
              <a:gd name="connsiteX15" fmla="*/ 152388 w 3143794"/>
              <a:gd name="connsiteY15" fmla="*/ 914312 h 1278793"/>
              <a:gd name="connsiteX16" fmla="*/ 0 w 3143794"/>
              <a:gd name="connsiteY16" fmla="*/ 761924 h 1278793"/>
              <a:gd name="connsiteX17" fmla="*/ 0 w 3143794"/>
              <a:gd name="connsiteY17" fmla="*/ 761927 h 1278793"/>
              <a:gd name="connsiteX18" fmla="*/ 0 w 3143794"/>
              <a:gd name="connsiteY18" fmla="*/ 533349 h 1278793"/>
              <a:gd name="connsiteX19" fmla="*/ 0 w 3143794"/>
              <a:gd name="connsiteY19" fmla="*/ 533349 h 1278793"/>
              <a:gd name="connsiteX20" fmla="*/ 0 w 3143794"/>
              <a:gd name="connsiteY20" fmla="*/ 152388 h 1278793"/>
              <a:gd name="connsiteX0" fmla="*/ 0 w 3143794"/>
              <a:gd name="connsiteY0" fmla="*/ 152388 h 1278793"/>
              <a:gd name="connsiteX1" fmla="*/ 152388 w 3143794"/>
              <a:gd name="connsiteY1" fmla="*/ 0 h 1278793"/>
              <a:gd name="connsiteX2" fmla="*/ 1833880 w 3143794"/>
              <a:gd name="connsiteY2" fmla="*/ 0 h 1278793"/>
              <a:gd name="connsiteX3" fmla="*/ 1833880 w 3143794"/>
              <a:gd name="connsiteY3" fmla="*/ 0 h 1278793"/>
              <a:gd name="connsiteX4" fmla="*/ 2619828 w 3143794"/>
              <a:gd name="connsiteY4" fmla="*/ 0 h 1278793"/>
              <a:gd name="connsiteX5" fmla="*/ 2991406 w 3143794"/>
              <a:gd name="connsiteY5" fmla="*/ 0 h 1278793"/>
              <a:gd name="connsiteX6" fmla="*/ 3143794 w 3143794"/>
              <a:gd name="connsiteY6" fmla="*/ 152388 h 1278793"/>
              <a:gd name="connsiteX7" fmla="*/ 3143794 w 3143794"/>
              <a:gd name="connsiteY7" fmla="*/ 533349 h 1278793"/>
              <a:gd name="connsiteX8" fmla="*/ 3143794 w 3143794"/>
              <a:gd name="connsiteY8" fmla="*/ 533349 h 1278793"/>
              <a:gd name="connsiteX9" fmla="*/ 3143794 w 3143794"/>
              <a:gd name="connsiteY9" fmla="*/ 761927 h 1278793"/>
              <a:gd name="connsiteX10" fmla="*/ 3143794 w 3143794"/>
              <a:gd name="connsiteY10" fmla="*/ 761924 h 1278793"/>
              <a:gd name="connsiteX11" fmla="*/ 2991406 w 3143794"/>
              <a:gd name="connsiteY11" fmla="*/ 914312 h 1278793"/>
              <a:gd name="connsiteX12" fmla="*/ 2472683 w 3143794"/>
              <a:gd name="connsiteY12" fmla="*/ 924823 h 1278793"/>
              <a:gd name="connsiteX13" fmla="*/ 2346119 w 3143794"/>
              <a:gd name="connsiteY13" fmla="*/ 1278793 h 1278793"/>
              <a:gd name="connsiteX14" fmla="*/ 2275315 w 3143794"/>
              <a:gd name="connsiteY14" fmla="*/ 914312 h 1278793"/>
              <a:gd name="connsiteX15" fmla="*/ 152388 w 3143794"/>
              <a:gd name="connsiteY15" fmla="*/ 914312 h 1278793"/>
              <a:gd name="connsiteX16" fmla="*/ 0 w 3143794"/>
              <a:gd name="connsiteY16" fmla="*/ 761924 h 1278793"/>
              <a:gd name="connsiteX17" fmla="*/ 0 w 3143794"/>
              <a:gd name="connsiteY17" fmla="*/ 761927 h 1278793"/>
              <a:gd name="connsiteX18" fmla="*/ 0 w 3143794"/>
              <a:gd name="connsiteY18" fmla="*/ 533349 h 1278793"/>
              <a:gd name="connsiteX19" fmla="*/ 0 w 3143794"/>
              <a:gd name="connsiteY19" fmla="*/ 533349 h 1278793"/>
              <a:gd name="connsiteX20" fmla="*/ 0 w 3143794"/>
              <a:gd name="connsiteY20" fmla="*/ 152388 h 1278793"/>
              <a:gd name="connsiteX0" fmla="*/ 0 w 3143794"/>
              <a:gd name="connsiteY0" fmla="*/ 152388 h 1226241"/>
              <a:gd name="connsiteX1" fmla="*/ 152388 w 3143794"/>
              <a:gd name="connsiteY1" fmla="*/ 0 h 1226241"/>
              <a:gd name="connsiteX2" fmla="*/ 1833880 w 3143794"/>
              <a:gd name="connsiteY2" fmla="*/ 0 h 1226241"/>
              <a:gd name="connsiteX3" fmla="*/ 1833880 w 3143794"/>
              <a:gd name="connsiteY3" fmla="*/ 0 h 1226241"/>
              <a:gd name="connsiteX4" fmla="*/ 2619828 w 3143794"/>
              <a:gd name="connsiteY4" fmla="*/ 0 h 1226241"/>
              <a:gd name="connsiteX5" fmla="*/ 2991406 w 3143794"/>
              <a:gd name="connsiteY5" fmla="*/ 0 h 1226241"/>
              <a:gd name="connsiteX6" fmla="*/ 3143794 w 3143794"/>
              <a:gd name="connsiteY6" fmla="*/ 152388 h 1226241"/>
              <a:gd name="connsiteX7" fmla="*/ 3143794 w 3143794"/>
              <a:gd name="connsiteY7" fmla="*/ 533349 h 1226241"/>
              <a:gd name="connsiteX8" fmla="*/ 3143794 w 3143794"/>
              <a:gd name="connsiteY8" fmla="*/ 533349 h 1226241"/>
              <a:gd name="connsiteX9" fmla="*/ 3143794 w 3143794"/>
              <a:gd name="connsiteY9" fmla="*/ 761927 h 1226241"/>
              <a:gd name="connsiteX10" fmla="*/ 3143794 w 3143794"/>
              <a:gd name="connsiteY10" fmla="*/ 761924 h 1226241"/>
              <a:gd name="connsiteX11" fmla="*/ 2991406 w 3143794"/>
              <a:gd name="connsiteY11" fmla="*/ 914312 h 1226241"/>
              <a:gd name="connsiteX12" fmla="*/ 2472683 w 3143794"/>
              <a:gd name="connsiteY12" fmla="*/ 924823 h 1226241"/>
              <a:gd name="connsiteX13" fmla="*/ 2430202 w 3143794"/>
              <a:gd name="connsiteY13" fmla="*/ 1226241 h 1226241"/>
              <a:gd name="connsiteX14" fmla="*/ 2275315 w 3143794"/>
              <a:gd name="connsiteY14" fmla="*/ 914312 h 1226241"/>
              <a:gd name="connsiteX15" fmla="*/ 152388 w 3143794"/>
              <a:gd name="connsiteY15" fmla="*/ 914312 h 1226241"/>
              <a:gd name="connsiteX16" fmla="*/ 0 w 3143794"/>
              <a:gd name="connsiteY16" fmla="*/ 761924 h 1226241"/>
              <a:gd name="connsiteX17" fmla="*/ 0 w 3143794"/>
              <a:gd name="connsiteY17" fmla="*/ 761927 h 1226241"/>
              <a:gd name="connsiteX18" fmla="*/ 0 w 3143794"/>
              <a:gd name="connsiteY18" fmla="*/ 533349 h 1226241"/>
              <a:gd name="connsiteX19" fmla="*/ 0 w 3143794"/>
              <a:gd name="connsiteY19" fmla="*/ 533349 h 1226241"/>
              <a:gd name="connsiteX20" fmla="*/ 0 w 3143794"/>
              <a:gd name="connsiteY20" fmla="*/ 152388 h 122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43794" h="1226241">
                <a:moveTo>
                  <a:pt x="0" y="152388"/>
                </a:moveTo>
                <a:cubicBezTo>
                  <a:pt x="0" y="68226"/>
                  <a:pt x="68226" y="0"/>
                  <a:pt x="152388" y="0"/>
                </a:cubicBezTo>
                <a:lnTo>
                  <a:pt x="1833880" y="0"/>
                </a:lnTo>
                <a:lnTo>
                  <a:pt x="1833880" y="0"/>
                </a:lnTo>
                <a:lnTo>
                  <a:pt x="2619828" y="0"/>
                </a:lnTo>
                <a:lnTo>
                  <a:pt x="2991406" y="0"/>
                </a:lnTo>
                <a:cubicBezTo>
                  <a:pt x="3075568" y="0"/>
                  <a:pt x="3143794" y="68226"/>
                  <a:pt x="3143794" y="152388"/>
                </a:cubicBezTo>
                <a:lnTo>
                  <a:pt x="3143794" y="533349"/>
                </a:lnTo>
                <a:lnTo>
                  <a:pt x="3143794" y="533349"/>
                </a:lnTo>
                <a:lnTo>
                  <a:pt x="3143794" y="761927"/>
                </a:lnTo>
                <a:lnTo>
                  <a:pt x="3143794" y="761924"/>
                </a:lnTo>
                <a:cubicBezTo>
                  <a:pt x="3143794" y="846086"/>
                  <a:pt x="3075568" y="914312"/>
                  <a:pt x="2991406" y="914312"/>
                </a:cubicBezTo>
                <a:lnTo>
                  <a:pt x="2472683" y="924823"/>
                </a:lnTo>
                <a:lnTo>
                  <a:pt x="2430202" y="1226241"/>
                </a:lnTo>
                <a:lnTo>
                  <a:pt x="2275315" y="914312"/>
                </a:lnTo>
                <a:lnTo>
                  <a:pt x="152388" y="914312"/>
                </a:lnTo>
                <a:cubicBezTo>
                  <a:pt x="68226" y="914312"/>
                  <a:pt x="0" y="846086"/>
                  <a:pt x="0" y="761924"/>
                </a:cubicBezTo>
                <a:lnTo>
                  <a:pt x="0" y="761927"/>
                </a:lnTo>
                <a:lnTo>
                  <a:pt x="0" y="533349"/>
                </a:lnTo>
                <a:lnTo>
                  <a:pt x="0" y="533349"/>
                </a:lnTo>
                <a:lnTo>
                  <a:pt x="0" y="15238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604170" y="5714683"/>
            <a:ext cx="674413" cy="466326"/>
            <a:chOff x="3746273" y="3276283"/>
            <a:chExt cx="674413" cy="466326"/>
          </a:xfrm>
        </p:grpSpPr>
        <p:sp>
          <p:nvSpPr>
            <p:cNvPr id="26" name="Oval 25"/>
            <p:cNvSpPr/>
            <p:nvPr/>
          </p:nvSpPr>
          <p:spPr>
            <a:xfrm>
              <a:off x="3746273" y="3289554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11305" y="3276283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5673956" y="1769593"/>
            <a:ext cx="29174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Lại đây, cô cho quà.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5" y="2993970"/>
            <a:ext cx="2933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Không ạ! Cháu phải hỏi bố mẹ đã.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554" y="1714511"/>
            <a:ext cx="6026892" cy="4693971"/>
          </a:xfrm>
          <a:prstGeom prst="rect">
            <a:avLst/>
          </a:prstGeom>
        </p:spPr>
      </p:pic>
      <p:sp>
        <p:nvSpPr>
          <p:cNvPr id="31" name="Rounded Rectangular Callout 30"/>
          <p:cNvSpPr/>
          <p:nvPr/>
        </p:nvSpPr>
        <p:spPr>
          <a:xfrm>
            <a:off x="1558554" y="4920017"/>
            <a:ext cx="2214438" cy="670886"/>
          </a:xfrm>
          <a:prstGeom prst="wedgeRoundRectCallout">
            <a:avLst>
              <a:gd name="adj1" fmla="val 32531"/>
              <a:gd name="adj2" fmla="val -13777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4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604170" y="5714683"/>
            <a:ext cx="674413" cy="466326"/>
            <a:chOff x="3746273" y="3276283"/>
            <a:chExt cx="674413" cy="466326"/>
          </a:xfrm>
        </p:grpSpPr>
        <p:sp>
          <p:nvSpPr>
            <p:cNvPr id="26" name="Oval 25"/>
            <p:cNvSpPr/>
            <p:nvPr/>
          </p:nvSpPr>
          <p:spPr>
            <a:xfrm>
              <a:off x="3746273" y="3289554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11305" y="3276283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00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22" y="1620299"/>
            <a:ext cx="6078557" cy="4694948"/>
          </a:xfrm>
          <a:prstGeom prst="rect">
            <a:avLst/>
          </a:prstGeom>
        </p:spPr>
      </p:pic>
      <p:sp>
        <p:nvSpPr>
          <p:cNvPr id="34" name="Rounded Rectangular Callout 33"/>
          <p:cNvSpPr/>
          <p:nvPr/>
        </p:nvSpPr>
        <p:spPr>
          <a:xfrm>
            <a:off x="1262768" y="1620299"/>
            <a:ext cx="3187312" cy="1181489"/>
          </a:xfrm>
          <a:custGeom>
            <a:avLst/>
            <a:gdLst>
              <a:gd name="connsiteX0" fmla="*/ 0 w 3187312"/>
              <a:gd name="connsiteY0" fmla="*/ 142798 h 856769"/>
              <a:gd name="connsiteX1" fmla="*/ 142798 w 3187312"/>
              <a:gd name="connsiteY1" fmla="*/ 0 h 856769"/>
              <a:gd name="connsiteX2" fmla="*/ 531219 w 3187312"/>
              <a:gd name="connsiteY2" fmla="*/ 0 h 856769"/>
              <a:gd name="connsiteX3" fmla="*/ 531219 w 3187312"/>
              <a:gd name="connsiteY3" fmla="*/ 0 h 856769"/>
              <a:gd name="connsiteX4" fmla="*/ 1328047 w 3187312"/>
              <a:gd name="connsiteY4" fmla="*/ 0 h 856769"/>
              <a:gd name="connsiteX5" fmla="*/ 3044514 w 3187312"/>
              <a:gd name="connsiteY5" fmla="*/ 0 h 856769"/>
              <a:gd name="connsiteX6" fmla="*/ 3187312 w 3187312"/>
              <a:gd name="connsiteY6" fmla="*/ 142798 h 856769"/>
              <a:gd name="connsiteX7" fmla="*/ 3187312 w 3187312"/>
              <a:gd name="connsiteY7" fmla="*/ 499782 h 856769"/>
              <a:gd name="connsiteX8" fmla="*/ 3187312 w 3187312"/>
              <a:gd name="connsiteY8" fmla="*/ 499782 h 856769"/>
              <a:gd name="connsiteX9" fmla="*/ 3187312 w 3187312"/>
              <a:gd name="connsiteY9" fmla="*/ 713974 h 856769"/>
              <a:gd name="connsiteX10" fmla="*/ 3187312 w 3187312"/>
              <a:gd name="connsiteY10" fmla="*/ 713971 h 856769"/>
              <a:gd name="connsiteX11" fmla="*/ 3044514 w 3187312"/>
              <a:gd name="connsiteY11" fmla="*/ 856769 h 856769"/>
              <a:gd name="connsiteX12" fmla="*/ 1328047 w 3187312"/>
              <a:gd name="connsiteY12" fmla="*/ 856769 h 856769"/>
              <a:gd name="connsiteX13" fmla="*/ 1147400 w 3187312"/>
              <a:gd name="connsiteY13" fmla="*/ 1370676 h 856769"/>
              <a:gd name="connsiteX14" fmla="*/ 531219 w 3187312"/>
              <a:gd name="connsiteY14" fmla="*/ 856769 h 856769"/>
              <a:gd name="connsiteX15" fmla="*/ 142798 w 3187312"/>
              <a:gd name="connsiteY15" fmla="*/ 856769 h 856769"/>
              <a:gd name="connsiteX16" fmla="*/ 0 w 3187312"/>
              <a:gd name="connsiteY16" fmla="*/ 713971 h 856769"/>
              <a:gd name="connsiteX17" fmla="*/ 0 w 3187312"/>
              <a:gd name="connsiteY17" fmla="*/ 713974 h 856769"/>
              <a:gd name="connsiteX18" fmla="*/ 0 w 3187312"/>
              <a:gd name="connsiteY18" fmla="*/ 499782 h 856769"/>
              <a:gd name="connsiteX19" fmla="*/ 0 w 3187312"/>
              <a:gd name="connsiteY19" fmla="*/ 499782 h 856769"/>
              <a:gd name="connsiteX20" fmla="*/ 0 w 3187312"/>
              <a:gd name="connsiteY20" fmla="*/ 142798 h 856769"/>
              <a:gd name="connsiteX0" fmla="*/ 0 w 3187312"/>
              <a:gd name="connsiteY0" fmla="*/ 142798 h 1181489"/>
              <a:gd name="connsiteX1" fmla="*/ 142798 w 3187312"/>
              <a:gd name="connsiteY1" fmla="*/ 0 h 1181489"/>
              <a:gd name="connsiteX2" fmla="*/ 531219 w 3187312"/>
              <a:gd name="connsiteY2" fmla="*/ 0 h 1181489"/>
              <a:gd name="connsiteX3" fmla="*/ 531219 w 3187312"/>
              <a:gd name="connsiteY3" fmla="*/ 0 h 1181489"/>
              <a:gd name="connsiteX4" fmla="*/ 1328047 w 3187312"/>
              <a:gd name="connsiteY4" fmla="*/ 0 h 1181489"/>
              <a:gd name="connsiteX5" fmla="*/ 3044514 w 3187312"/>
              <a:gd name="connsiteY5" fmla="*/ 0 h 1181489"/>
              <a:gd name="connsiteX6" fmla="*/ 3187312 w 3187312"/>
              <a:gd name="connsiteY6" fmla="*/ 142798 h 1181489"/>
              <a:gd name="connsiteX7" fmla="*/ 3187312 w 3187312"/>
              <a:gd name="connsiteY7" fmla="*/ 499782 h 1181489"/>
              <a:gd name="connsiteX8" fmla="*/ 3187312 w 3187312"/>
              <a:gd name="connsiteY8" fmla="*/ 499782 h 1181489"/>
              <a:gd name="connsiteX9" fmla="*/ 3187312 w 3187312"/>
              <a:gd name="connsiteY9" fmla="*/ 713974 h 1181489"/>
              <a:gd name="connsiteX10" fmla="*/ 3187312 w 3187312"/>
              <a:gd name="connsiteY10" fmla="*/ 713971 h 1181489"/>
              <a:gd name="connsiteX11" fmla="*/ 3044514 w 3187312"/>
              <a:gd name="connsiteY11" fmla="*/ 856769 h 1181489"/>
              <a:gd name="connsiteX12" fmla="*/ 1328047 w 3187312"/>
              <a:gd name="connsiteY12" fmla="*/ 856769 h 1181489"/>
              <a:gd name="connsiteX13" fmla="*/ 1042296 w 3187312"/>
              <a:gd name="connsiteY13" fmla="*/ 1181489 h 1181489"/>
              <a:gd name="connsiteX14" fmla="*/ 531219 w 3187312"/>
              <a:gd name="connsiteY14" fmla="*/ 856769 h 1181489"/>
              <a:gd name="connsiteX15" fmla="*/ 142798 w 3187312"/>
              <a:gd name="connsiteY15" fmla="*/ 856769 h 1181489"/>
              <a:gd name="connsiteX16" fmla="*/ 0 w 3187312"/>
              <a:gd name="connsiteY16" fmla="*/ 713971 h 1181489"/>
              <a:gd name="connsiteX17" fmla="*/ 0 w 3187312"/>
              <a:gd name="connsiteY17" fmla="*/ 713974 h 1181489"/>
              <a:gd name="connsiteX18" fmla="*/ 0 w 3187312"/>
              <a:gd name="connsiteY18" fmla="*/ 499782 h 1181489"/>
              <a:gd name="connsiteX19" fmla="*/ 0 w 3187312"/>
              <a:gd name="connsiteY19" fmla="*/ 499782 h 1181489"/>
              <a:gd name="connsiteX20" fmla="*/ 0 w 3187312"/>
              <a:gd name="connsiteY20" fmla="*/ 142798 h 1181489"/>
              <a:gd name="connsiteX0" fmla="*/ 0 w 3187312"/>
              <a:gd name="connsiteY0" fmla="*/ 142798 h 1181489"/>
              <a:gd name="connsiteX1" fmla="*/ 142798 w 3187312"/>
              <a:gd name="connsiteY1" fmla="*/ 0 h 1181489"/>
              <a:gd name="connsiteX2" fmla="*/ 531219 w 3187312"/>
              <a:gd name="connsiteY2" fmla="*/ 0 h 1181489"/>
              <a:gd name="connsiteX3" fmla="*/ 531219 w 3187312"/>
              <a:gd name="connsiteY3" fmla="*/ 0 h 1181489"/>
              <a:gd name="connsiteX4" fmla="*/ 1328047 w 3187312"/>
              <a:gd name="connsiteY4" fmla="*/ 0 h 1181489"/>
              <a:gd name="connsiteX5" fmla="*/ 3044514 w 3187312"/>
              <a:gd name="connsiteY5" fmla="*/ 0 h 1181489"/>
              <a:gd name="connsiteX6" fmla="*/ 3187312 w 3187312"/>
              <a:gd name="connsiteY6" fmla="*/ 142798 h 1181489"/>
              <a:gd name="connsiteX7" fmla="*/ 3187312 w 3187312"/>
              <a:gd name="connsiteY7" fmla="*/ 499782 h 1181489"/>
              <a:gd name="connsiteX8" fmla="*/ 3187312 w 3187312"/>
              <a:gd name="connsiteY8" fmla="*/ 499782 h 1181489"/>
              <a:gd name="connsiteX9" fmla="*/ 3187312 w 3187312"/>
              <a:gd name="connsiteY9" fmla="*/ 713974 h 1181489"/>
              <a:gd name="connsiteX10" fmla="*/ 3187312 w 3187312"/>
              <a:gd name="connsiteY10" fmla="*/ 713971 h 1181489"/>
              <a:gd name="connsiteX11" fmla="*/ 3044514 w 3187312"/>
              <a:gd name="connsiteY11" fmla="*/ 856769 h 1181489"/>
              <a:gd name="connsiteX12" fmla="*/ 1328047 w 3187312"/>
              <a:gd name="connsiteY12" fmla="*/ 856769 h 1181489"/>
              <a:gd name="connsiteX13" fmla="*/ 1042296 w 3187312"/>
              <a:gd name="connsiteY13" fmla="*/ 1181489 h 1181489"/>
              <a:gd name="connsiteX14" fmla="*/ 930612 w 3187312"/>
              <a:gd name="connsiteY14" fmla="*/ 856769 h 1181489"/>
              <a:gd name="connsiteX15" fmla="*/ 142798 w 3187312"/>
              <a:gd name="connsiteY15" fmla="*/ 856769 h 1181489"/>
              <a:gd name="connsiteX16" fmla="*/ 0 w 3187312"/>
              <a:gd name="connsiteY16" fmla="*/ 713971 h 1181489"/>
              <a:gd name="connsiteX17" fmla="*/ 0 w 3187312"/>
              <a:gd name="connsiteY17" fmla="*/ 713974 h 1181489"/>
              <a:gd name="connsiteX18" fmla="*/ 0 w 3187312"/>
              <a:gd name="connsiteY18" fmla="*/ 499782 h 1181489"/>
              <a:gd name="connsiteX19" fmla="*/ 0 w 3187312"/>
              <a:gd name="connsiteY19" fmla="*/ 499782 h 1181489"/>
              <a:gd name="connsiteX20" fmla="*/ 0 w 3187312"/>
              <a:gd name="connsiteY20" fmla="*/ 142798 h 1181489"/>
              <a:gd name="connsiteX0" fmla="*/ 0 w 3187312"/>
              <a:gd name="connsiteY0" fmla="*/ 142798 h 1181489"/>
              <a:gd name="connsiteX1" fmla="*/ 142798 w 3187312"/>
              <a:gd name="connsiteY1" fmla="*/ 0 h 1181489"/>
              <a:gd name="connsiteX2" fmla="*/ 531219 w 3187312"/>
              <a:gd name="connsiteY2" fmla="*/ 0 h 1181489"/>
              <a:gd name="connsiteX3" fmla="*/ 531219 w 3187312"/>
              <a:gd name="connsiteY3" fmla="*/ 0 h 1181489"/>
              <a:gd name="connsiteX4" fmla="*/ 1328047 w 3187312"/>
              <a:gd name="connsiteY4" fmla="*/ 0 h 1181489"/>
              <a:gd name="connsiteX5" fmla="*/ 3044514 w 3187312"/>
              <a:gd name="connsiteY5" fmla="*/ 0 h 1181489"/>
              <a:gd name="connsiteX6" fmla="*/ 3187312 w 3187312"/>
              <a:gd name="connsiteY6" fmla="*/ 142798 h 1181489"/>
              <a:gd name="connsiteX7" fmla="*/ 3187312 w 3187312"/>
              <a:gd name="connsiteY7" fmla="*/ 499782 h 1181489"/>
              <a:gd name="connsiteX8" fmla="*/ 3187312 w 3187312"/>
              <a:gd name="connsiteY8" fmla="*/ 499782 h 1181489"/>
              <a:gd name="connsiteX9" fmla="*/ 3187312 w 3187312"/>
              <a:gd name="connsiteY9" fmla="*/ 713974 h 1181489"/>
              <a:gd name="connsiteX10" fmla="*/ 3187312 w 3187312"/>
              <a:gd name="connsiteY10" fmla="*/ 713971 h 1181489"/>
              <a:gd name="connsiteX11" fmla="*/ 3044514 w 3187312"/>
              <a:gd name="connsiteY11" fmla="*/ 856769 h 1181489"/>
              <a:gd name="connsiteX12" fmla="*/ 1222944 w 3187312"/>
              <a:gd name="connsiteY12" fmla="*/ 846259 h 1181489"/>
              <a:gd name="connsiteX13" fmla="*/ 1042296 w 3187312"/>
              <a:gd name="connsiteY13" fmla="*/ 1181489 h 1181489"/>
              <a:gd name="connsiteX14" fmla="*/ 930612 w 3187312"/>
              <a:gd name="connsiteY14" fmla="*/ 856769 h 1181489"/>
              <a:gd name="connsiteX15" fmla="*/ 142798 w 3187312"/>
              <a:gd name="connsiteY15" fmla="*/ 856769 h 1181489"/>
              <a:gd name="connsiteX16" fmla="*/ 0 w 3187312"/>
              <a:gd name="connsiteY16" fmla="*/ 713971 h 1181489"/>
              <a:gd name="connsiteX17" fmla="*/ 0 w 3187312"/>
              <a:gd name="connsiteY17" fmla="*/ 713974 h 1181489"/>
              <a:gd name="connsiteX18" fmla="*/ 0 w 3187312"/>
              <a:gd name="connsiteY18" fmla="*/ 499782 h 1181489"/>
              <a:gd name="connsiteX19" fmla="*/ 0 w 3187312"/>
              <a:gd name="connsiteY19" fmla="*/ 499782 h 1181489"/>
              <a:gd name="connsiteX20" fmla="*/ 0 w 3187312"/>
              <a:gd name="connsiteY20" fmla="*/ 142798 h 118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87312" h="1181489">
                <a:moveTo>
                  <a:pt x="0" y="142798"/>
                </a:moveTo>
                <a:cubicBezTo>
                  <a:pt x="0" y="63933"/>
                  <a:pt x="63933" y="0"/>
                  <a:pt x="142798" y="0"/>
                </a:cubicBezTo>
                <a:lnTo>
                  <a:pt x="531219" y="0"/>
                </a:lnTo>
                <a:lnTo>
                  <a:pt x="531219" y="0"/>
                </a:lnTo>
                <a:lnTo>
                  <a:pt x="1328047" y="0"/>
                </a:lnTo>
                <a:lnTo>
                  <a:pt x="3044514" y="0"/>
                </a:lnTo>
                <a:cubicBezTo>
                  <a:pt x="3123379" y="0"/>
                  <a:pt x="3187312" y="63933"/>
                  <a:pt x="3187312" y="142798"/>
                </a:cubicBezTo>
                <a:lnTo>
                  <a:pt x="3187312" y="499782"/>
                </a:lnTo>
                <a:lnTo>
                  <a:pt x="3187312" y="499782"/>
                </a:lnTo>
                <a:lnTo>
                  <a:pt x="3187312" y="713974"/>
                </a:lnTo>
                <a:lnTo>
                  <a:pt x="3187312" y="713971"/>
                </a:lnTo>
                <a:cubicBezTo>
                  <a:pt x="3187312" y="792836"/>
                  <a:pt x="3123379" y="856769"/>
                  <a:pt x="3044514" y="856769"/>
                </a:cubicBezTo>
                <a:lnTo>
                  <a:pt x="1222944" y="846259"/>
                </a:lnTo>
                <a:lnTo>
                  <a:pt x="1042296" y="1181489"/>
                </a:lnTo>
                <a:lnTo>
                  <a:pt x="930612" y="856769"/>
                </a:lnTo>
                <a:lnTo>
                  <a:pt x="142798" y="856769"/>
                </a:lnTo>
                <a:cubicBezTo>
                  <a:pt x="63933" y="856769"/>
                  <a:pt x="0" y="792836"/>
                  <a:pt x="0" y="713971"/>
                </a:cubicBezTo>
                <a:lnTo>
                  <a:pt x="0" y="713974"/>
                </a:lnTo>
                <a:lnTo>
                  <a:pt x="0" y="499782"/>
                </a:lnTo>
                <a:lnTo>
                  <a:pt x="0" y="499782"/>
                </a:lnTo>
                <a:lnTo>
                  <a:pt x="0" y="142798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604170" y="5714683"/>
            <a:ext cx="674413" cy="466326"/>
            <a:chOff x="3746273" y="3276283"/>
            <a:chExt cx="674413" cy="466326"/>
          </a:xfrm>
        </p:grpSpPr>
        <p:sp>
          <p:nvSpPr>
            <p:cNvPr id="26" name="Oval 25"/>
            <p:cNvSpPr/>
            <p:nvPr/>
          </p:nvSpPr>
          <p:spPr>
            <a:xfrm>
              <a:off x="3746273" y="3289554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11305" y="3276283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130100" y="1620299"/>
            <a:ext cx="345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Không được </a:t>
            </a:r>
          </a:p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làm rơi cặp của ta.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4286" y="444137"/>
            <a:ext cx="8146868" cy="5947954"/>
          </a:xfrm>
          <a:prstGeom prst="roundRect">
            <a:avLst>
              <a:gd name="adj" fmla="val 6065"/>
            </a:avLst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417570" y="1219201"/>
            <a:ext cx="2308860" cy="4779917"/>
            <a:chOff x="3417570" y="1219201"/>
            <a:chExt cx="2308860" cy="4779917"/>
          </a:xfrm>
        </p:grpSpPr>
        <p:sp>
          <p:nvSpPr>
            <p:cNvPr id="15" name="Rectangle 14"/>
            <p:cNvSpPr/>
            <p:nvPr/>
          </p:nvSpPr>
          <p:spPr>
            <a:xfrm>
              <a:off x="3417570" y="1219201"/>
              <a:ext cx="2308860" cy="4779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3646" y="2028060"/>
              <a:ext cx="2254511" cy="2845923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331684" y="1219201"/>
            <a:ext cx="2883898" cy="4779917"/>
            <a:chOff x="331684" y="1219201"/>
            <a:chExt cx="2883898" cy="4779917"/>
          </a:xfrm>
        </p:grpSpPr>
        <p:sp>
          <p:nvSpPr>
            <p:cNvPr id="4" name="Rectangle 3"/>
            <p:cNvSpPr/>
            <p:nvPr/>
          </p:nvSpPr>
          <p:spPr>
            <a:xfrm>
              <a:off x="906722" y="1219201"/>
              <a:ext cx="2308860" cy="4779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31684" y="1242643"/>
              <a:ext cx="2883897" cy="3445115"/>
              <a:chOff x="331684" y="1242643"/>
              <a:chExt cx="2883897" cy="3445115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2241" y="1749385"/>
                <a:ext cx="2023340" cy="2938373"/>
              </a:xfrm>
              <a:prstGeom prst="rect">
                <a:avLst/>
              </a:prstGeom>
            </p:spPr>
          </p:pic>
          <p:sp>
            <p:nvSpPr>
              <p:cNvPr id="22" name="Rounded Rectangular Callout 21"/>
              <p:cNvSpPr/>
              <p:nvPr/>
            </p:nvSpPr>
            <p:spPr>
              <a:xfrm>
                <a:off x="331684" y="1242643"/>
                <a:ext cx="2282903" cy="718172"/>
              </a:xfrm>
              <a:prstGeom prst="wedgeRoundRectCallout">
                <a:avLst>
                  <a:gd name="adj1" fmla="val 16356"/>
                  <a:gd name="adj2" fmla="val 79639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chạm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vào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người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cháu</a:t>
                </a:r>
                <a:r>
                  <a:rPr lang="en-US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021996" y="1219201"/>
            <a:ext cx="2327133" cy="4779917"/>
            <a:chOff x="6021996" y="1219201"/>
            <a:chExt cx="2327133" cy="4779917"/>
          </a:xfrm>
        </p:grpSpPr>
        <p:sp>
          <p:nvSpPr>
            <p:cNvPr id="18" name="Rectangle 17"/>
            <p:cNvSpPr/>
            <p:nvPr/>
          </p:nvSpPr>
          <p:spPr>
            <a:xfrm>
              <a:off x="6040269" y="1219201"/>
              <a:ext cx="2308860" cy="47799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0269" y="1630810"/>
              <a:ext cx="2308860" cy="2898045"/>
            </a:xfrm>
            <a:prstGeom prst="rect">
              <a:avLst/>
            </a:prstGeom>
          </p:spPr>
        </p:pic>
        <p:sp>
          <p:nvSpPr>
            <p:cNvPr id="23" name="Rounded Rectangular Callout 22"/>
            <p:cNvSpPr/>
            <p:nvPr/>
          </p:nvSpPr>
          <p:spPr>
            <a:xfrm>
              <a:off x="6021996" y="1711866"/>
              <a:ext cx="1014529" cy="718172"/>
            </a:xfrm>
            <a:prstGeom prst="wedgeRoundRectCallout">
              <a:avLst>
                <a:gd name="adj1" fmla="val 14291"/>
                <a:gd name="adj2" fmla="val 123293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Mẹ</a:t>
              </a:r>
              <a:r>
                <a:rPr lang="en-US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ơi</a:t>
              </a:r>
              <a:r>
                <a:rPr lang="en-US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con </a:t>
              </a:r>
              <a:r>
                <a:rPr lang="en-US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sợ</a:t>
              </a:r>
              <a:r>
                <a:rPr lang="en-US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88669" y="551878"/>
            <a:ext cx="6766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Để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bảo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vệ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cơ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thể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giữ</a:t>
            </a:r>
            <a:r>
              <a:rPr lang="en-US" sz="2400" dirty="0" smtClean="0">
                <a:solidFill>
                  <a:schemeClr val="bg1"/>
                </a:solidFill>
              </a:rPr>
              <a:t> an </a:t>
            </a:r>
            <a:r>
              <a:rPr lang="en-US" sz="2400" dirty="0" err="1" smtClean="0">
                <a:solidFill>
                  <a:schemeClr val="bg1"/>
                </a:solidFill>
              </a:rPr>
              <a:t>toàn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cho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bản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thân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bạn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cần</a:t>
            </a:r>
            <a:r>
              <a:rPr lang="en-US" sz="2400" dirty="0" smtClean="0">
                <a:solidFill>
                  <a:schemeClr val="bg1"/>
                </a:solidFill>
              </a:rPr>
              <a:t>: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2459" y="5080294"/>
            <a:ext cx="2368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Cương quyết nói</a:t>
            </a:r>
            <a:br>
              <a:rPr lang="vi-VN" dirty="0"/>
            </a:br>
            <a:r>
              <a:rPr lang="vi-VN" dirty="0"/>
              <a:t>“Không” với người lạ.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33975" y="5079641"/>
            <a:ext cx="2493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chạy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thoát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vi-VN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23308" y="5079640"/>
            <a:ext cx="2033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dirty="0"/>
              <a:t>Kể lại với</a:t>
            </a:r>
            <a:br>
              <a:rPr lang="vi-VN" dirty="0"/>
            </a:br>
            <a:r>
              <a:rPr lang="vi-VN" dirty="0"/>
              <a:t>người lớn tin cậy</a:t>
            </a:r>
            <a:r>
              <a:rPr lang="vi-VN" dirty="0" smtClean="0"/>
              <a:t>.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672662" y="572898"/>
            <a:ext cx="7914290" cy="5691267"/>
          </a:xfrm>
          <a:prstGeom prst="roundRect">
            <a:avLst>
              <a:gd name="adj" fmla="val 4663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7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9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6195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/>
              <a:t>Bạn nên chọn phương án a hay b khi gặp tình huống sau? Vì sao? </a:t>
            </a:r>
            <a:endParaRPr lang="en-US" sz="2400" b="1" dirty="0"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06722" y="1642220"/>
            <a:ext cx="5675226" cy="2336629"/>
            <a:chOff x="906722" y="1642220"/>
            <a:chExt cx="5675226" cy="233662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4281" y="1642220"/>
              <a:ext cx="2588704" cy="2336629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6067528" y="3489779"/>
              <a:ext cx="372061" cy="36885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5816" y="3443376"/>
              <a:ext cx="496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7" name="Rounded Rectangular Callout 26"/>
            <p:cNvSpPr/>
            <p:nvPr/>
          </p:nvSpPr>
          <p:spPr>
            <a:xfrm>
              <a:off x="906722" y="1642220"/>
              <a:ext cx="2664575" cy="538182"/>
            </a:xfrm>
            <a:prstGeom prst="wedgeRoundRectCallout">
              <a:avLst>
                <a:gd name="adj1" fmla="val 72055"/>
                <a:gd name="adj2" fmla="val 6297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Vào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nhanh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cháu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64861" y="4114800"/>
            <a:ext cx="2699265" cy="2397537"/>
            <a:chOff x="1464861" y="4114800"/>
            <a:chExt cx="2699265" cy="239753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4861" y="4114800"/>
              <a:ext cx="2138271" cy="2397537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3658592" y="5889435"/>
              <a:ext cx="505534" cy="461665"/>
              <a:chOff x="3658592" y="5889435"/>
              <a:chExt cx="505534" cy="461665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3658592" y="5953257"/>
                <a:ext cx="372061" cy="368858"/>
              </a:xfrm>
              <a:prstGeom prst="ellipse">
                <a:avLst/>
              </a:prstGeom>
              <a:solidFill>
                <a:srgbClr val="007EC7"/>
              </a:solidFill>
              <a:ln>
                <a:solidFill>
                  <a:srgbClr val="007EC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667994" y="5889435"/>
                <a:ext cx="4961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</p:grpSp>
      <p:sp>
        <p:nvSpPr>
          <p:cNvPr id="15" name="Oval 14"/>
          <p:cNvSpPr/>
          <p:nvPr/>
        </p:nvSpPr>
        <p:spPr>
          <a:xfrm>
            <a:off x="7351643" y="5828475"/>
            <a:ext cx="568609" cy="568609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739188" y="4276453"/>
            <a:ext cx="4047523" cy="2074647"/>
            <a:chOff x="4739188" y="4276453"/>
            <a:chExt cx="4047523" cy="2074647"/>
          </a:xfrm>
        </p:grpSpPr>
        <p:grpSp>
          <p:nvGrpSpPr>
            <p:cNvPr id="16" name="Group 15"/>
            <p:cNvGrpSpPr/>
            <p:nvPr/>
          </p:nvGrpSpPr>
          <p:grpSpPr>
            <a:xfrm>
              <a:off x="4739188" y="4302036"/>
              <a:ext cx="3908424" cy="2049064"/>
              <a:chOff x="4739188" y="4302036"/>
              <a:chExt cx="3908424" cy="2049064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9188" y="4560849"/>
                <a:ext cx="2547593" cy="1752153"/>
              </a:xfrm>
              <a:prstGeom prst="rect">
                <a:avLst/>
              </a:prstGeom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6376861" y="4302036"/>
                <a:ext cx="2270751" cy="2049064"/>
                <a:chOff x="6376861" y="4302036"/>
                <a:chExt cx="2270751" cy="2049064"/>
              </a:xfrm>
            </p:grpSpPr>
            <p:sp>
              <p:nvSpPr>
                <p:cNvPr id="31" name="Rounded Rectangular Callout 30"/>
                <p:cNvSpPr/>
                <p:nvPr/>
              </p:nvSpPr>
              <p:spPr>
                <a:xfrm>
                  <a:off x="6376861" y="4302036"/>
                  <a:ext cx="2270751" cy="1033445"/>
                </a:xfrm>
                <a:custGeom>
                  <a:avLst/>
                  <a:gdLst>
                    <a:gd name="connsiteX0" fmla="*/ 0 w 2270751"/>
                    <a:gd name="connsiteY0" fmla="*/ 122985 h 737897"/>
                    <a:gd name="connsiteX1" fmla="*/ 122985 w 2270751"/>
                    <a:gd name="connsiteY1" fmla="*/ 0 h 737897"/>
                    <a:gd name="connsiteX2" fmla="*/ 378459 w 2270751"/>
                    <a:gd name="connsiteY2" fmla="*/ 0 h 737897"/>
                    <a:gd name="connsiteX3" fmla="*/ 378459 w 2270751"/>
                    <a:gd name="connsiteY3" fmla="*/ 0 h 737897"/>
                    <a:gd name="connsiteX4" fmla="*/ 946146 w 2270751"/>
                    <a:gd name="connsiteY4" fmla="*/ 0 h 737897"/>
                    <a:gd name="connsiteX5" fmla="*/ 2147766 w 2270751"/>
                    <a:gd name="connsiteY5" fmla="*/ 0 h 737897"/>
                    <a:gd name="connsiteX6" fmla="*/ 2270751 w 2270751"/>
                    <a:gd name="connsiteY6" fmla="*/ 122985 h 737897"/>
                    <a:gd name="connsiteX7" fmla="*/ 2270751 w 2270751"/>
                    <a:gd name="connsiteY7" fmla="*/ 430440 h 737897"/>
                    <a:gd name="connsiteX8" fmla="*/ 2270751 w 2270751"/>
                    <a:gd name="connsiteY8" fmla="*/ 430440 h 737897"/>
                    <a:gd name="connsiteX9" fmla="*/ 2270751 w 2270751"/>
                    <a:gd name="connsiteY9" fmla="*/ 614914 h 737897"/>
                    <a:gd name="connsiteX10" fmla="*/ 2270751 w 2270751"/>
                    <a:gd name="connsiteY10" fmla="*/ 614912 h 737897"/>
                    <a:gd name="connsiteX11" fmla="*/ 2147766 w 2270751"/>
                    <a:gd name="connsiteY11" fmla="*/ 737897 h 737897"/>
                    <a:gd name="connsiteX12" fmla="*/ 946146 w 2270751"/>
                    <a:gd name="connsiteY12" fmla="*/ 737897 h 737897"/>
                    <a:gd name="connsiteX13" fmla="*/ 322492 w 2270751"/>
                    <a:gd name="connsiteY13" fmla="*/ 1012424 h 737897"/>
                    <a:gd name="connsiteX14" fmla="*/ 378459 w 2270751"/>
                    <a:gd name="connsiteY14" fmla="*/ 737897 h 737897"/>
                    <a:gd name="connsiteX15" fmla="*/ 122985 w 2270751"/>
                    <a:gd name="connsiteY15" fmla="*/ 737897 h 737897"/>
                    <a:gd name="connsiteX16" fmla="*/ 0 w 2270751"/>
                    <a:gd name="connsiteY16" fmla="*/ 614912 h 737897"/>
                    <a:gd name="connsiteX17" fmla="*/ 0 w 2270751"/>
                    <a:gd name="connsiteY17" fmla="*/ 614914 h 737897"/>
                    <a:gd name="connsiteX18" fmla="*/ 0 w 2270751"/>
                    <a:gd name="connsiteY18" fmla="*/ 430440 h 737897"/>
                    <a:gd name="connsiteX19" fmla="*/ 0 w 2270751"/>
                    <a:gd name="connsiteY19" fmla="*/ 430440 h 737897"/>
                    <a:gd name="connsiteX20" fmla="*/ 0 w 2270751"/>
                    <a:gd name="connsiteY20" fmla="*/ 122985 h 737897"/>
                    <a:gd name="connsiteX0" fmla="*/ 0 w 2270751"/>
                    <a:gd name="connsiteY0" fmla="*/ 122985 h 1012424"/>
                    <a:gd name="connsiteX1" fmla="*/ 122985 w 2270751"/>
                    <a:gd name="connsiteY1" fmla="*/ 0 h 1012424"/>
                    <a:gd name="connsiteX2" fmla="*/ 378459 w 2270751"/>
                    <a:gd name="connsiteY2" fmla="*/ 0 h 1012424"/>
                    <a:gd name="connsiteX3" fmla="*/ 378459 w 2270751"/>
                    <a:gd name="connsiteY3" fmla="*/ 0 h 1012424"/>
                    <a:gd name="connsiteX4" fmla="*/ 946146 w 2270751"/>
                    <a:gd name="connsiteY4" fmla="*/ 0 h 1012424"/>
                    <a:gd name="connsiteX5" fmla="*/ 2147766 w 2270751"/>
                    <a:gd name="connsiteY5" fmla="*/ 0 h 1012424"/>
                    <a:gd name="connsiteX6" fmla="*/ 2270751 w 2270751"/>
                    <a:gd name="connsiteY6" fmla="*/ 122985 h 1012424"/>
                    <a:gd name="connsiteX7" fmla="*/ 2270751 w 2270751"/>
                    <a:gd name="connsiteY7" fmla="*/ 430440 h 1012424"/>
                    <a:gd name="connsiteX8" fmla="*/ 2270751 w 2270751"/>
                    <a:gd name="connsiteY8" fmla="*/ 430440 h 1012424"/>
                    <a:gd name="connsiteX9" fmla="*/ 2270751 w 2270751"/>
                    <a:gd name="connsiteY9" fmla="*/ 614914 h 1012424"/>
                    <a:gd name="connsiteX10" fmla="*/ 2270751 w 2270751"/>
                    <a:gd name="connsiteY10" fmla="*/ 614912 h 1012424"/>
                    <a:gd name="connsiteX11" fmla="*/ 2147766 w 2270751"/>
                    <a:gd name="connsiteY11" fmla="*/ 737897 h 1012424"/>
                    <a:gd name="connsiteX12" fmla="*/ 946146 w 2270751"/>
                    <a:gd name="connsiteY12" fmla="*/ 737897 h 1012424"/>
                    <a:gd name="connsiteX13" fmla="*/ 322492 w 2270751"/>
                    <a:gd name="connsiteY13" fmla="*/ 1012424 h 1012424"/>
                    <a:gd name="connsiteX14" fmla="*/ 557135 w 2270751"/>
                    <a:gd name="connsiteY14" fmla="*/ 737897 h 1012424"/>
                    <a:gd name="connsiteX15" fmla="*/ 122985 w 2270751"/>
                    <a:gd name="connsiteY15" fmla="*/ 737897 h 1012424"/>
                    <a:gd name="connsiteX16" fmla="*/ 0 w 2270751"/>
                    <a:gd name="connsiteY16" fmla="*/ 614912 h 1012424"/>
                    <a:gd name="connsiteX17" fmla="*/ 0 w 2270751"/>
                    <a:gd name="connsiteY17" fmla="*/ 614914 h 1012424"/>
                    <a:gd name="connsiteX18" fmla="*/ 0 w 2270751"/>
                    <a:gd name="connsiteY18" fmla="*/ 430440 h 1012424"/>
                    <a:gd name="connsiteX19" fmla="*/ 0 w 2270751"/>
                    <a:gd name="connsiteY19" fmla="*/ 430440 h 1012424"/>
                    <a:gd name="connsiteX20" fmla="*/ 0 w 2270751"/>
                    <a:gd name="connsiteY20" fmla="*/ 122985 h 1012424"/>
                    <a:gd name="connsiteX0" fmla="*/ 0 w 2270751"/>
                    <a:gd name="connsiteY0" fmla="*/ 122985 h 1033445"/>
                    <a:gd name="connsiteX1" fmla="*/ 122985 w 2270751"/>
                    <a:gd name="connsiteY1" fmla="*/ 0 h 1033445"/>
                    <a:gd name="connsiteX2" fmla="*/ 378459 w 2270751"/>
                    <a:gd name="connsiteY2" fmla="*/ 0 h 1033445"/>
                    <a:gd name="connsiteX3" fmla="*/ 378459 w 2270751"/>
                    <a:gd name="connsiteY3" fmla="*/ 0 h 1033445"/>
                    <a:gd name="connsiteX4" fmla="*/ 946146 w 2270751"/>
                    <a:gd name="connsiteY4" fmla="*/ 0 h 1033445"/>
                    <a:gd name="connsiteX5" fmla="*/ 2147766 w 2270751"/>
                    <a:gd name="connsiteY5" fmla="*/ 0 h 1033445"/>
                    <a:gd name="connsiteX6" fmla="*/ 2270751 w 2270751"/>
                    <a:gd name="connsiteY6" fmla="*/ 122985 h 1033445"/>
                    <a:gd name="connsiteX7" fmla="*/ 2270751 w 2270751"/>
                    <a:gd name="connsiteY7" fmla="*/ 430440 h 1033445"/>
                    <a:gd name="connsiteX8" fmla="*/ 2270751 w 2270751"/>
                    <a:gd name="connsiteY8" fmla="*/ 430440 h 1033445"/>
                    <a:gd name="connsiteX9" fmla="*/ 2270751 w 2270751"/>
                    <a:gd name="connsiteY9" fmla="*/ 614914 h 1033445"/>
                    <a:gd name="connsiteX10" fmla="*/ 2270751 w 2270751"/>
                    <a:gd name="connsiteY10" fmla="*/ 614912 h 1033445"/>
                    <a:gd name="connsiteX11" fmla="*/ 2147766 w 2270751"/>
                    <a:gd name="connsiteY11" fmla="*/ 737897 h 1033445"/>
                    <a:gd name="connsiteX12" fmla="*/ 946146 w 2270751"/>
                    <a:gd name="connsiteY12" fmla="*/ 737897 h 1033445"/>
                    <a:gd name="connsiteX13" fmla="*/ 469637 w 2270751"/>
                    <a:gd name="connsiteY13" fmla="*/ 1033445 h 1033445"/>
                    <a:gd name="connsiteX14" fmla="*/ 557135 w 2270751"/>
                    <a:gd name="connsiteY14" fmla="*/ 737897 h 1033445"/>
                    <a:gd name="connsiteX15" fmla="*/ 122985 w 2270751"/>
                    <a:gd name="connsiteY15" fmla="*/ 737897 h 1033445"/>
                    <a:gd name="connsiteX16" fmla="*/ 0 w 2270751"/>
                    <a:gd name="connsiteY16" fmla="*/ 614912 h 1033445"/>
                    <a:gd name="connsiteX17" fmla="*/ 0 w 2270751"/>
                    <a:gd name="connsiteY17" fmla="*/ 614914 h 1033445"/>
                    <a:gd name="connsiteX18" fmla="*/ 0 w 2270751"/>
                    <a:gd name="connsiteY18" fmla="*/ 430440 h 1033445"/>
                    <a:gd name="connsiteX19" fmla="*/ 0 w 2270751"/>
                    <a:gd name="connsiteY19" fmla="*/ 430440 h 1033445"/>
                    <a:gd name="connsiteX20" fmla="*/ 0 w 2270751"/>
                    <a:gd name="connsiteY20" fmla="*/ 122985 h 1033445"/>
                    <a:gd name="connsiteX0" fmla="*/ 0 w 2270751"/>
                    <a:gd name="connsiteY0" fmla="*/ 122985 h 1033445"/>
                    <a:gd name="connsiteX1" fmla="*/ 122985 w 2270751"/>
                    <a:gd name="connsiteY1" fmla="*/ 0 h 1033445"/>
                    <a:gd name="connsiteX2" fmla="*/ 378459 w 2270751"/>
                    <a:gd name="connsiteY2" fmla="*/ 0 h 1033445"/>
                    <a:gd name="connsiteX3" fmla="*/ 378459 w 2270751"/>
                    <a:gd name="connsiteY3" fmla="*/ 0 h 1033445"/>
                    <a:gd name="connsiteX4" fmla="*/ 946146 w 2270751"/>
                    <a:gd name="connsiteY4" fmla="*/ 0 h 1033445"/>
                    <a:gd name="connsiteX5" fmla="*/ 2147766 w 2270751"/>
                    <a:gd name="connsiteY5" fmla="*/ 0 h 1033445"/>
                    <a:gd name="connsiteX6" fmla="*/ 2270751 w 2270751"/>
                    <a:gd name="connsiteY6" fmla="*/ 122985 h 1033445"/>
                    <a:gd name="connsiteX7" fmla="*/ 2270751 w 2270751"/>
                    <a:gd name="connsiteY7" fmla="*/ 430440 h 1033445"/>
                    <a:gd name="connsiteX8" fmla="*/ 2270751 w 2270751"/>
                    <a:gd name="connsiteY8" fmla="*/ 430440 h 1033445"/>
                    <a:gd name="connsiteX9" fmla="*/ 2270751 w 2270751"/>
                    <a:gd name="connsiteY9" fmla="*/ 614914 h 1033445"/>
                    <a:gd name="connsiteX10" fmla="*/ 2270751 w 2270751"/>
                    <a:gd name="connsiteY10" fmla="*/ 614912 h 1033445"/>
                    <a:gd name="connsiteX11" fmla="*/ 2147766 w 2270751"/>
                    <a:gd name="connsiteY11" fmla="*/ 737897 h 1033445"/>
                    <a:gd name="connsiteX12" fmla="*/ 704408 w 2270751"/>
                    <a:gd name="connsiteY12" fmla="*/ 748407 h 1033445"/>
                    <a:gd name="connsiteX13" fmla="*/ 469637 w 2270751"/>
                    <a:gd name="connsiteY13" fmla="*/ 1033445 h 1033445"/>
                    <a:gd name="connsiteX14" fmla="*/ 557135 w 2270751"/>
                    <a:gd name="connsiteY14" fmla="*/ 737897 h 1033445"/>
                    <a:gd name="connsiteX15" fmla="*/ 122985 w 2270751"/>
                    <a:gd name="connsiteY15" fmla="*/ 737897 h 1033445"/>
                    <a:gd name="connsiteX16" fmla="*/ 0 w 2270751"/>
                    <a:gd name="connsiteY16" fmla="*/ 614912 h 1033445"/>
                    <a:gd name="connsiteX17" fmla="*/ 0 w 2270751"/>
                    <a:gd name="connsiteY17" fmla="*/ 614914 h 1033445"/>
                    <a:gd name="connsiteX18" fmla="*/ 0 w 2270751"/>
                    <a:gd name="connsiteY18" fmla="*/ 430440 h 1033445"/>
                    <a:gd name="connsiteX19" fmla="*/ 0 w 2270751"/>
                    <a:gd name="connsiteY19" fmla="*/ 430440 h 1033445"/>
                    <a:gd name="connsiteX20" fmla="*/ 0 w 2270751"/>
                    <a:gd name="connsiteY20" fmla="*/ 122985 h 1033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270751" h="1033445">
                      <a:moveTo>
                        <a:pt x="0" y="122985"/>
                      </a:moveTo>
                      <a:cubicBezTo>
                        <a:pt x="0" y="55062"/>
                        <a:pt x="55062" y="0"/>
                        <a:pt x="122985" y="0"/>
                      </a:cubicBezTo>
                      <a:lnTo>
                        <a:pt x="378459" y="0"/>
                      </a:lnTo>
                      <a:lnTo>
                        <a:pt x="378459" y="0"/>
                      </a:lnTo>
                      <a:lnTo>
                        <a:pt x="946146" y="0"/>
                      </a:lnTo>
                      <a:lnTo>
                        <a:pt x="2147766" y="0"/>
                      </a:lnTo>
                      <a:cubicBezTo>
                        <a:pt x="2215689" y="0"/>
                        <a:pt x="2270751" y="55062"/>
                        <a:pt x="2270751" y="122985"/>
                      </a:cubicBezTo>
                      <a:lnTo>
                        <a:pt x="2270751" y="430440"/>
                      </a:lnTo>
                      <a:lnTo>
                        <a:pt x="2270751" y="430440"/>
                      </a:lnTo>
                      <a:lnTo>
                        <a:pt x="2270751" y="614914"/>
                      </a:lnTo>
                      <a:lnTo>
                        <a:pt x="2270751" y="614912"/>
                      </a:lnTo>
                      <a:cubicBezTo>
                        <a:pt x="2270751" y="682835"/>
                        <a:pt x="2215689" y="737897"/>
                        <a:pt x="2147766" y="737897"/>
                      </a:cubicBezTo>
                      <a:lnTo>
                        <a:pt x="704408" y="748407"/>
                      </a:lnTo>
                      <a:lnTo>
                        <a:pt x="469637" y="1033445"/>
                      </a:lnTo>
                      <a:lnTo>
                        <a:pt x="557135" y="737897"/>
                      </a:lnTo>
                      <a:lnTo>
                        <a:pt x="122985" y="737897"/>
                      </a:lnTo>
                      <a:cubicBezTo>
                        <a:pt x="55062" y="737897"/>
                        <a:pt x="0" y="682835"/>
                        <a:pt x="0" y="614912"/>
                      </a:cubicBezTo>
                      <a:lnTo>
                        <a:pt x="0" y="614914"/>
                      </a:lnTo>
                      <a:lnTo>
                        <a:pt x="0" y="430440"/>
                      </a:lnTo>
                      <a:lnTo>
                        <a:pt x="0" y="430440"/>
                      </a:lnTo>
                      <a:lnTo>
                        <a:pt x="0" y="122985"/>
                      </a:lnTo>
                      <a:close/>
                    </a:path>
                  </a:pathLst>
                </a:cu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2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7449918" y="5953257"/>
                  <a:ext cx="372061" cy="368858"/>
                </a:xfrm>
                <a:prstGeom prst="ellipse">
                  <a:avLst/>
                </a:prstGeom>
                <a:solidFill>
                  <a:srgbClr val="007EC7"/>
                </a:solidFill>
                <a:ln>
                  <a:solidFill>
                    <a:srgbClr val="007EC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7459320" y="5889435"/>
                  <a:ext cx="4961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</a:p>
              </p:txBody>
            </p:sp>
          </p:grpSp>
        </p:grpSp>
        <p:sp>
          <p:nvSpPr>
            <p:cNvPr id="2" name="Rectangle 1"/>
            <p:cNvSpPr/>
            <p:nvPr/>
          </p:nvSpPr>
          <p:spPr>
            <a:xfrm>
              <a:off x="6237761" y="4276453"/>
              <a:ext cx="25489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>
                  <a:latin typeface="Arial" panose="020B0604020202020204" pitchFamily="34" charset="0"/>
                  <a:cs typeface="Arial" panose="020B0604020202020204" pitchFamily="34" charset="0"/>
                </a:rPr>
                <a:t>Dạ! Cháu đang chờ mẹ.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4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6195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/>
              <a:t>Bạn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246589" y="1452544"/>
            <a:ext cx="4855429" cy="4201116"/>
            <a:chOff x="804702" y="1039229"/>
            <a:chExt cx="5430279" cy="475271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702" y="1039229"/>
              <a:ext cx="4563195" cy="4752707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5666933" y="5273563"/>
              <a:ext cx="522879" cy="51837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38850" y="5282380"/>
              <a:ext cx="496131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7" name="Rounded Rectangular Callout 26"/>
            <p:cNvSpPr/>
            <p:nvPr/>
          </p:nvSpPr>
          <p:spPr>
            <a:xfrm>
              <a:off x="1482642" y="1689805"/>
              <a:ext cx="2473371" cy="538182"/>
            </a:xfrm>
            <a:prstGeom prst="wedgeRoundRectCallout">
              <a:avLst>
                <a:gd name="adj1" fmla="val 30226"/>
                <a:gd name="adj2" fmla="val 90720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chơi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</a:t>
              </a:r>
              <a:r>
                <a:rPr lang="en-US" sz="22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54824" y="2404928"/>
            <a:ext cx="5316613" cy="2911143"/>
            <a:chOff x="3854824" y="2404928"/>
            <a:chExt cx="5316613" cy="29111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4824" y="2404928"/>
              <a:ext cx="5316613" cy="291114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960165" y="2907726"/>
              <a:ext cx="383149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i="1" dirty="0">
                  <a:solidFill>
                    <a:schemeClr val="bg1"/>
                  </a:solidFill>
                </a:rPr>
                <a:t>Không cho người khác</a:t>
              </a:r>
              <a:br>
                <a:rPr lang="vi-VN" sz="2400" i="1" dirty="0">
                  <a:solidFill>
                    <a:schemeClr val="bg1"/>
                  </a:solidFill>
                </a:rPr>
              </a:br>
              <a:r>
                <a:rPr lang="vi-VN" sz="2400" i="1" dirty="0">
                  <a:solidFill>
                    <a:schemeClr val="bg1"/>
                  </a:solidFill>
                </a:rPr>
                <a:t>tự ý chạm vào cơ thể mình</a:t>
              </a:r>
              <a:br>
                <a:rPr lang="vi-VN" sz="2400" i="1" dirty="0">
                  <a:solidFill>
                    <a:schemeClr val="bg1"/>
                  </a:solidFill>
                </a:rPr>
              </a:br>
              <a:r>
                <a:rPr lang="vi-VN" sz="2400" i="1" dirty="0">
                  <a:solidFill>
                    <a:schemeClr val="bg1"/>
                  </a:solidFill>
                </a:rPr>
                <a:t>và cũng không tự ý</a:t>
              </a:r>
              <a:br>
                <a:rPr lang="vi-VN" sz="2400" i="1" dirty="0">
                  <a:solidFill>
                    <a:schemeClr val="bg1"/>
                  </a:solidFill>
                </a:rPr>
              </a:br>
              <a:r>
                <a:rPr lang="vi-VN" sz="2400" i="1" dirty="0">
                  <a:solidFill>
                    <a:schemeClr val="bg1"/>
                  </a:solidFill>
                </a:rPr>
                <a:t>chạm vào người khác.</a:t>
              </a:r>
              <a:r>
                <a:rPr lang="vi-VN" sz="2400" dirty="0">
                  <a:solidFill>
                    <a:schemeClr val="bg1"/>
                  </a:solidFill>
                </a:rPr>
                <a:t> 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93511" y="5827213"/>
            <a:ext cx="6838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i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lùi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cố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thoát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1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-0.21354 0.006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77" y="30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13147</TotalTime>
  <Words>1857</Words>
  <Application>Microsoft Office PowerPoint</Application>
  <PresentationFormat>On-screen Show (4:3)</PresentationFormat>
  <Paragraphs>155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1756</cp:revision>
  <dcterms:created xsi:type="dcterms:W3CDTF">2018-11-09T03:14:06Z</dcterms:created>
  <dcterms:modified xsi:type="dcterms:W3CDTF">2020-07-09T02:59:59Z</dcterms:modified>
</cp:coreProperties>
</file>