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0"/>
  </p:notesMasterIdLst>
  <p:handoutMasterIdLst>
    <p:handoutMasterId r:id="rId21"/>
  </p:handoutMasterIdLst>
  <p:sldIdLst>
    <p:sldId id="370" r:id="rId2"/>
    <p:sldId id="355" r:id="rId3"/>
    <p:sldId id="356" r:id="rId4"/>
    <p:sldId id="338" r:id="rId5"/>
    <p:sldId id="348" r:id="rId6"/>
    <p:sldId id="422" r:id="rId7"/>
    <p:sldId id="423" r:id="rId8"/>
    <p:sldId id="424" r:id="rId9"/>
    <p:sldId id="425" r:id="rId10"/>
    <p:sldId id="412" r:id="rId11"/>
    <p:sldId id="426" r:id="rId12"/>
    <p:sldId id="417" r:id="rId13"/>
    <p:sldId id="427" r:id="rId14"/>
    <p:sldId id="428" r:id="rId15"/>
    <p:sldId id="429" r:id="rId16"/>
    <p:sldId id="430" r:id="rId17"/>
    <p:sldId id="385" r:id="rId18"/>
    <p:sldId id="264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EC7"/>
    <a:srgbClr val="F3F3FF"/>
    <a:srgbClr val="CCCCFF"/>
    <a:srgbClr val="FABB6E"/>
    <a:srgbClr val="F7931D"/>
    <a:srgbClr val="007DC6"/>
    <a:srgbClr val="F7931E"/>
    <a:srgbClr val="ED3352"/>
    <a:srgbClr val="E21436"/>
    <a:srgbClr val="A3D3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5" autoAdjust="0"/>
    <p:restoredTop sz="94364" autoAdjust="0"/>
  </p:normalViewPr>
  <p:slideViewPr>
    <p:cSldViewPr snapToGrid="0">
      <p:cViewPr varScale="1">
        <p:scale>
          <a:sx n="91" d="100"/>
          <a:sy n="91" d="100"/>
        </p:scale>
        <p:origin x="33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6" d="100"/>
          <a:sy n="56" d="100"/>
        </p:scale>
        <p:origin x="2856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9EE94C-14DC-4493-BE4A-0FCD7AB6755B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EB9B49-F03B-47F2-9936-FEB2E879C8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4501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9FC168-90C5-4899-A3DC-7E478327B66F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EC8A8A-6F8B-4AF7-A924-9DFE5A330B2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596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2841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7832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8822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5999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9948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7949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2693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278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0741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2909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5186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2548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460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545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047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228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285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246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691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200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62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196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756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443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864D30-42DC-4542-81D3-4F58E777823E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358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pn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18288"/>
            <a:ext cx="9119616" cy="682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84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9144"/>
            <a:ext cx="9119616" cy="683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91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5" b="1"/>
          <a:stretch/>
        </p:blipFill>
        <p:spPr>
          <a:xfrm>
            <a:off x="-14289" y="-10509"/>
            <a:ext cx="9172578" cy="6886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460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906722" y="359759"/>
            <a:ext cx="69222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3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Bạn </a:t>
            </a:r>
            <a:r>
              <a:rPr lang="vi-VN" sz="2300" b="1" spc="-20" dirty="0">
                <a:latin typeface="Arial" panose="020B0604020202020204" pitchFamily="34" charset="0"/>
                <a:cs typeface="Arial" panose="020B0604020202020204" pitchFamily="34" charset="0"/>
              </a:rPr>
              <a:t>cần làm gì để cơ thể khoẻ mạnh? </a:t>
            </a:r>
            <a:endParaRPr lang="en-US" sz="2300" b="1" spc="-2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63744" y="997241"/>
            <a:ext cx="8616511" cy="4985803"/>
            <a:chOff x="263744" y="997241"/>
            <a:chExt cx="8616511" cy="4985803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3744" y="997241"/>
              <a:ext cx="8616511" cy="4977105"/>
            </a:xfrm>
            <a:prstGeom prst="rect">
              <a:avLst/>
            </a:prstGeom>
          </p:spPr>
        </p:pic>
        <p:sp>
          <p:nvSpPr>
            <p:cNvPr id="6" name="Oval 5"/>
            <p:cNvSpPr/>
            <p:nvPr/>
          </p:nvSpPr>
          <p:spPr>
            <a:xfrm>
              <a:off x="5529942" y="5529989"/>
              <a:ext cx="456989" cy="453055"/>
            </a:xfrm>
            <a:prstGeom prst="ellipse">
              <a:avLst/>
            </a:prstGeom>
            <a:solidFill>
              <a:srgbClr val="EC028D"/>
            </a:solidFill>
            <a:ln>
              <a:solidFill>
                <a:srgbClr val="EC02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568042" y="5512681"/>
              <a:ext cx="6093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sp>
        <p:nvSpPr>
          <p:cNvPr id="3" name="Oval 2"/>
          <p:cNvSpPr/>
          <p:nvPr/>
        </p:nvSpPr>
        <p:spPr>
          <a:xfrm>
            <a:off x="330200" y="1158240"/>
            <a:ext cx="2287270" cy="218981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439262" y="1014659"/>
            <a:ext cx="2286000" cy="218981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35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3" grpId="0" animBg="1"/>
      <p:bldP spid="3" grpId="1" animBg="1"/>
      <p:bldP spid="9" grpId="0" animBg="1"/>
      <p:bldP spid="9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9003" y="1052259"/>
            <a:ext cx="3378970" cy="2767408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06724" y="340777"/>
            <a:ext cx="7131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Hãy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kể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bữa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ăn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ngày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ăn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tốt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sức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khỏe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564" y="4094661"/>
            <a:ext cx="5619435" cy="2267435"/>
          </a:xfrm>
          <a:prstGeom prst="rect">
            <a:avLst/>
          </a:prstGeom>
        </p:spPr>
      </p:pic>
      <p:sp>
        <p:nvSpPr>
          <p:cNvPr id="18" name="Oval 17"/>
          <p:cNvSpPr/>
          <p:nvPr/>
        </p:nvSpPr>
        <p:spPr>
          <a:xfrm>
            <a:off x="7347557" y="5576512"/>
            <a:ext cx="456989" cy="453055"/>
          </a:xfrm>
          <a:prstGeom prst="ellipse">
            <a:avLst/>
          </a:prstGeom>
          <a:solidFill>
            <a:srgbClr val="EC028D"/>
          </a:solidFill>
          <a:ln>
            <a:solidFill>
              <a:srgbClr val="EC02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7428631" y="5567902"/>
            <a:ext cx="6093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21" y="1006449"/>
            <a:ext cx="3157387" cy="2816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298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18" grpId="0" animBg="1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091" y="998627"/>
            <a:ext cx="5517817" cy="4922282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06724" y="340777"/>
            <a:ext cx="7131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Hãy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kể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bữa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ăn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ngày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ăn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tốt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sức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khỏe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69537" y="5920909"/>
            <a:ext cx="16049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Bữa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sáng</a:t>
            </a:r>
            <a:endParaRPr lang="en-US" sz="2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7014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06724" y="340777"/>
            <a:ext cx="7131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Hãy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kể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bữa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ăn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ngày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ăn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tốt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sức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khỏe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65" y="1765738"/>
            <a:ext cx="9158531" cy="369545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69537" y="5920909"/>
            <a:ext cx="15039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Bữa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trưa</a:t>
            </a:r>
            <a:endParaRPr lang="en-US" sz="2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2295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06724" y="340777"/>
            <a:ext cx="7131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Hãy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kể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bữa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ăn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ngày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ăn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tốt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sức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khỏe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421" y="1171774"/>
            <a:ext cx="5755159" cy="47135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69537" y="5920909"/>
            <a:ext cx="1261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Bữa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tối</a:t>
            </a:r>
            <a:endParaRPr lang="en-US" sz="2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473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794" y="907211"/>
            <a:ext cx="3482138" cy="2851902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06724" y="340777"/>
            <a:ext cx="7131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Hãy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kể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bữa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ăn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ngày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ăn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tốt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sức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khỏe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96" y="4366397"/>
            <a:ext cx="4405691" cy="1777691"/>
          </a:xfrm>
          <a:prstGeom prst="rect">
            <a:avLst/>
          </a:prstGeom>
        </p:spPr>
      </p:pic>
      <p:sp>
        <p:nvSpPr>
          <p:cNvPr id="18" name="Oval 17"/>
          <p:cNvSpPr/>
          <p:nvPr/>
        </p:nvSpPr>
        <p:spPr>
          <a:xfrm>
            <a:off x="4020245" y="6102992"/>
            <a:ext cx="456989" cy="453055"/>
          </a:xfrm>
          <a:prstGeom prst="ellipse">
            <a:avLst/>
          </a:prstGeom>
          <a:solidFill>
            <a:srgbClr val="EC028D"/>
          </a:solidFill>
          <a:ln>
            <a:solidFill>
              <a:srgbClr val="EC02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4058382" y="6098686"/>
            <a:ext cx="6093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087" y="1271932"/>
            <a:ext cx="2881910" cy="2570868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4181291" y="3699826"/>
            <a:ext cx="4384940" cy="2557627"/>
            <a:chOff x="4181291" y="3699826"/>
            <a:chExt cx="4384940" cy="2557627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26717" y="4366397"/>
              <a:ext cx="1639514" cy="1891056"/>
            </a:xfrm>
            <a:prstGeom prst="rect">
              <a:avLst/>
            </a:prstGeom>
          </p:spPr>
        </p:pic>
        <p:grpSp>
          <p:nvGrpSpPr>
            <p:cNvPr id="6" name="Group 5"/>
            <p:cNvGrpSpPr/>
            <p:nvPr/>
          </p:nvGrpSpPr>
          <p:grpSpPr>
            <a:xfrm>
              <a:off x="4181291" y="3699826"/>
              <a:ext cx="3447443" cy="1997360"/>
              <a:chOff x="4181291" y="3699826"/>
              <a:chExt cx="3447443" cy="1997360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81291" y="3699826"/>
                <a:ext cx="3447443" cy="1997360"/>
              </a:xfrm>
              <a:prstGeom prst="rect">
                <a:avLst/>
              </a:prstGeom>
            </p:spPr>
          </p:pic>
          <p:sp>
            <p:nvSpPr>
              <p:cNvPr id="5" name="TextBox 4"/>
              <p:cNvSpPr txBox="1"/>
              <p:nvPr/>
            </p:nvSpPr>
            <p:spPr>
              <a:xfrm>
                <a:off x="4943181" y="4036786"/>
                <a:ext cx="2416111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vi-VN" sz="2000" dirty="0"/>
                  <a:t>Bạn đã thực </a:t>
                </a:r>
                <a:r>
                  <a:rPr lang="vi-VN" sz="2000" dirty="0" smtClean="0"/>
                  <a:t>hiện</a:t>
                </a:r>
                <a:r>
                  <a:rPr lang="en-US" sz="2000" dirty="0" smtClean="0"/>
                  <a:t> </a:t>
                </a:r>
                <a:r>
                  <a:rPr lang="vi-VN" sz="2000" dirty="0" smtClean="0"/>
                  <a:t>việc </a:t>
                </a:r>
                <a:r>
                  <a:rPr lang="vi-VN" sz="2000" dirty="0"/>
                  <a:t>ăn, </a:t>
                </a:r>
                <a:r>
                  <a:rPr lang="vi-VN" sz="2000" dirty="0" smtClean="0"/>
                  <a:t>uống</a:t>
                </a:r>
                <a:r>
                  <a:rPr lang="en-US" sz="2000" dirty="0" smtClean="0"/>
                  <a:t> </a:t>
                </a:r>
              </a:p>
              <a:p>
                <a:r>
                  <a:rPr lang="vi-VN" sz="2000" dirty="0" smtClean="0"/>
                  <a:t>hằng ngày</a:t>
                </a:r>
                <a:r>
                  <a:rPr lang="en-US" sz="2000" dirty="0" smtClean="0"/>
                  <a:t> </a:t>
                </a:r>
              </a:p>
              <a:p>
                <a:r>
                  <a:rPr lang="vi-VN" sz="2000" dirty="0" smtClean="0"/>
                  <a:t>như </a:t>
                </a:r>
                <a:r>
                  <a:rPr lang="vi-VN" sz="2000" dirty="0"/>
                  <a:t>thế nào? </a:t>
                </a:r>
                <a:endParaRPr lang="en-US" sz="20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651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639415" y="1330589"/>
            <a:ext cx="2469558" cy="2145252"/>
            <a:chOff x="456535" y="1330589"/>
            <a:chExt cx="2469558" cy="214525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6535" y="1330589"/>
              <a:ext cx="2394278" cy="2095310"/>
            </a:xfrm>
            <a:prstGeom prst="rect">
              <a:avLst/>
            </a:prstGeom>
          </p:spPr>
        </p:pic>
        <p:sp>
          <p:nvSpPr>
            <p:cNvPr id="18" name="Oval 17"/>
            <p:cNvSpPr/>
            <p:nvPr/>
          </p:nvSpPr>
          <p:spPr>
            <a:xfrm>
              <a:off x="2478991" y="3078342"/>
              <a:ext cx="336229" cy="333334"/>
            </a:xfrm>
            <a:prstGeom prst="ellipse">
              <a:avLst/>
            </a:prstGeom>
            <a:solidFill>
              <a:srgbClr val="EC028D"/>
            </a:solidFill>
            <a:ln>
              <a:solidFill>
                <a:srgbClr val="EC02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477742" y="3014176"/>
              <a:ext cx="44835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53" name="Picture 5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06724" y="305941"/>
            <a:ext cx="7131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sát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vận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nghỉ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ngơi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lợi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sức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khỏe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795413" y="4089353"/>
            <a:ext cx="2618092" cy="2135106"/>
            <a:chOff x="1821539" y="4116730"/>
            <a:chExt cx="2618092" cy="2135106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1539" y="4116730"/>
              <a:ext cx="2482354" cy="2085395"/>
            </a:xfrm>
            <a:prstGeom prst="rect">
              <a:avLst/>
            </a:prstGeom>
          </p:spPr>
        </p:pic>
        <p:sp>
          <p:nvSpPr>
            <p:cNvPr id="23" name="Oval 22"/>
            <p:cNvSpPr/>
            <p:nvPr/>
          </p:nvSpPr>
          <p:spPr>
            <a:xfrm>
              <a:off x="3898954" y="5819494"/>
              <a:ext cx="382541" cy="379248"/>
            </a:xfrm>
            <a:prstGeom prst="ellipse">
              <a:avLst/>
            </a:prstGeom>
            <a:solidFill>
              <a:srgbClr val="EC028D"/>
            </a:solidFill>
            <a:ln>
              <a:solidFill>
                <a:srgbClr val="EC02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929524" y="5790171"/>
              <a:ext cx="5101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5283944" y="4089354"/>
            <a:ext cx="2435097" cy="2104327"/>
            <a:chOff x="5310070" y="4116731"/>
            <a:chExt cx="2435097" cy="2104327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10070" y="4116731"/>
              <a:ext cx="2079291" cy="2082012"/>
            </a:xfrm>
            <a:prstGeom prst="rect">
              <a:avLst/>
            </a:prstGeom>
          </p:spPr>
        </p:pic>
        <p:sp>
          <p:nvSpPr>
            <p:cNvPr id="25" name="Oval 24"/>
            <p:cNvSpPr/>
            <p:nvPr/>
          </p:nvSpPr>
          <p:spPr>
            <a:xfrm>
              <a:off x="7193469" y="5801868"/>
              <a:ext cx="391785" cy="388412"/>
            </a:xfrm>
            <a:prstGeom prst="ellipse">
              <a:avLst/>
            </a:prstGeom>
            <a:solidFill>
              <a:srgbClr val="EC028D"/>
            </a:solidFill>
            <a:ln>
              <a:solidFill>
                <a:srgbClr val="EC02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222734" y="5790171"/>
              <a:ext cx="52243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  <a:endParaRPr 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369319" y="1328594"/>
            <a:ext cx="2557592" cy="2147247"/>
            <a:chOff x="3369319" y="1328594"/>
            <a:chExt cx="2557592" cy="2147247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9319" y="1328594"/>
              <a:ext cx="2405362" cy="2104692"/>
            </a:xfrm>
            <a:prstGeom prst="rect">
              <a:avLst/>
            </a:prstGeom>
          </p:spPr>
        </p:pic>
        <p:sp>
          <p:nvSpPr>
            <p:cNvPr id="20" name="Oval 19"/>
            <p:cNvSpPr/>
            <p:nvPr/>
          </p:nvSpPr>
          <p:spPr>
            <a:xfrm>
              <a:off x="5404652" y="3052214"/>
              <a:ext cx="372061" cy="368858"/>
            </a:xfrm>
            <a:prstGeom prst="ellipse">
              <a:avLst/>
            </a:prstGeom>
            <a:solidFill>
              <a:srgbClr val="EC028D"/>
            </a:solidFill>
            <a:ln>
              <a:solidFill>
                <a:srgbClr val="EC02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430779" y="3014176"/>
              <a:ext cx="4961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077262" y="1350204"/>
            <a:ext cx="2571944" cy="2083082"/>
            <a:chOff x="6293006" y="1328594"/>
            <a:chExt cx="2571944" cy="2083082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93006" y="1328594"/>
              <a:ext cx="2467698" cy="2059901"/>
            </a:xfrm>
            <a:prstGeom prst="rect">
              <a:avLst/>
            </a:prstGeom>
          </p:spPr>
        </p:pic>
        <p:sp>
          <p:nvSpPr>
            <p:cNvPr id="28" name="Oval 27"/>
            <p:cNvSpPr/>
            <p:nvPr/>
          </p:nvSpPr>
          <p:spPr>
            <a:xfrm>
              <a:off x="8349730" y="2996415"/>
              <a:ext cx="372061" cy="368858"/>
            </a:xfrm>
            <a:prstGeom prst="ellipse">
              <a:avLst/>
            </a:prstGeom>
            <a:solidFill>
              <a:srgbClr val="EC028D"/>
            </a:solidFill>
            <a:ln>
              <a:solidFill>
                <a:srgbClr val="EC02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8368818" y="2950011"/>
              <a:ext cx="4961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2444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346524" y="715785"/>
            <a:ext cx="7386533" cy="3331526"/>
            <a:chOff x="1346524" y="715785"/>
            <a:chExt cx="7386533" cy="3331526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6524" y="715785"/>
              <a:ext cx="5408254" cy="3133403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60886" y="1001487"/>
              <a:ext cx="2272171" cy="3045824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2641078" y="1497656"/>
              <a:ext cx="3401893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2400" dirty="0"/>
                <a:t>Hãy </a:t>
              </a:r>
              <a:r>
                <a:rPr lang="vi-VN" sz="2400"/>
                <a:t>nhận </a:t>
              </a:r>
              <a:r>
                <a:rPr lang="vi-VN" sz="2400" smtClean="0"/>
                <a:t>xét</a:t>
              </a:r>
              <a:r>
                <a:rPr lang="en-US" sz="2400" smtClean="0"/>
                <a:t> </a:t>
              </a:r>
              <a:r>
                <a:rPr lang="en-US" sz="2400" smtClean="0">
                  <a:latin typeface="Arial" panose="020B0604020202020204" pitchFamily="34" charset="0"/>
                  <a:cs typeface="Arial" panose="020B0604020202020204" pitchFamily="34" charset="0"/>
                </a:rPr>
                <a:t>v</a:t>
              </a:r>
              <a:r>
                <a:rPr lang="en-US" sz="2400">
                  <a:latin typeface="Arial" panose="020B0604020202020204" pitchFamily="34" charset="0"/>
                  <a:cs typeface="Arial" panose="020B0604020202020204" pitchFamily="34" charset="0"/>
                </a:rPr>
                <a:t>ề</a:t>
              </a:r>
              <a:r>
                <a:rPr lang="vi-VN" sz="2400" dirty="0"/>
                <a:t/>
              </a:r>
              <a:br>
                <a:rPr lang="vi-VN" sz="2400" dirty="0"/>
              </a:br>
              <a:r>
                <a:rPr lang="vi-VN" sz="2400" dirty="0"/>
                <a:t>thói quen vận động</a:t>
              </a:r>
              <a:br>
                <a:rPr lang="vi-VN" sz="2400" dirty="0"/>
              </a:br>
              <a:r>
                <a:rPr lang="vi-VN" sz="2400" dirty="0"/>
                <a:t>và nghỉ ngơi hằng ngày</a:t>
              </a:r>
              <a:br>
                <a:rPr lang="vi-VN" sz="2400" dirty="0"/>
              </a:br>
              <a:r>
                <a:rPr lang="vi-VN" sz="2400" dirty="0"/>
                <a:t>của bản thân. </a:t>
              </a:r>
              <a:endParaRPr lang="en-US" sz="2400" dirty="0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718911" y="4287828"/>
            <a:ext cx="7706178" cy="1954281"/>
            <a:chOff x="549534" y="4287828"/>
            <a:chExt cx="7706178" cy="1954281"/>
          </a:xfrm>
        </p:grpSpPr>
        <p:grpSp>
          <p:nvGrpSpPr>
            <p:cNvPr id="13" name="Group 12"/>
            <p:cNvGrpSpPr/>
            <p:nvPr/>
          </p:nvGrpSpPr>
          <p:grpSpPr>
            <a:xfrm>
              <a:off x="549534" y="4287828"/>
              <a:ext cx="7706178" cy="1954281"/>
              <a:chOff x="903420" y="2365902"/>
              <a:chExt cx="6653049" cy="1334813"/>
            </a:xfrm>
          </p:grpSpPr>
          <p:sp>
            <p:nvSpPr>
              <p:cNvPr id="14" name="Rounded Rectangle 12">
                <a:extLst>
                  <a:ext uri="{FF2B5EF4-FFF2-40B4-BE49-F238E27FC236}">
                    <a16:creationId xmlns:a16="http://schemas.microsoft.com/office/drawing/2014/main" id="{140141C8-F642-4FFD-AB4E-13F559FC703B}"/>
                  </a:ext>
                </a:extLst>
              </p:cNvPr>
              <p:cNvSpPr/>
              <p:nvPr/>
            </p:nvSpPr>
            <p:spPr>
              <a:xfrm>
                <a:off x="903420" y="2365902"/>
                <a:ext cx="6653049" cy="1334813"/>
              </a:xfrm>
              <a:prstGeom prst="roundRect">
                <a:avLst/>
              </a:prstGeom>
              <a:solidFill>
                <a:srgbClr val="F05A72"/>
              </a:solidFill>
              <a:ln>
                <a:solidFill>
                  <a:srgbClr val="F05A7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ounded Rectangle 13">
                <a:extLst>
                  <a:ext uri="{FF2B5EF4-FFF2-40B4-BE49-F238E27FC236}">
                    <a16:creationId xmlns:a16="http://schemas.microsoft.com/office/drawing/2014/main" id="{7E45CD84-6E8C-4541-B4AB-CFEF091763BC}"/>
                  </a:ext>
                </a:extLst>
              </p:cNvPr>
              <p:cNvSpPr/>
              <p:nvPr/>
            </p:nvSpPr>
            <p:spPr>
              <a:xfrm>
                <a:off x="1021806" y="2447321"/>
                <a:ext cx="6441673" cy="1149956"/>
              </a:xfrm>
              <a:prstGeom prst="roundRect">
                <a:avLst/>
              </a:prstGeom>
              <a:solidFill>
                <a:srgbClr val="F05A72"/>
              </a:solidFill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805630" y="4464019"/>
              <a:ext cx="7244422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</a:t>
              </a:r>
              <a:r>
                <a:rPr lang="vi-VN" sz="24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ể </a:t>
              </a:r>
              <a:r>
                <a:rPr lang="vi-VN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giúp cho cơ thể khoẻ mạnh, chúng mình cần ăn đủ ba </a:t>
              </a:r>
              <a:r>
                <a:rPr lang="vi-VN" sz="24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bữa</a:t>
              </a:r>
              <a:r>
                <a:rPr lang="en-US" sz="24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vi-VN" sz="24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trong </a:t>
              </a:r>
              <a:r>
                <a:rPr lang="vi-VN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một ngày, ăn nhiều loại thức ăn khác nhau, uống đủ </a:t>
              </a:r>
              <a:r>
                <a:rPr lang="vi-VN" sz="24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nước,</a:t>
              </a:r>
              <a:r>
                <a:rPr lang="en-US" sz="24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vi-VN" sz="24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vận </a:t>
              </a:r>
              <a:r>
                <a:rPr lang="vi-VN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động và nghỉ ngơi phù hợp. </a:t>
              </a: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6659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906724" y="305941"/>
            <a:ext cx="7131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lợi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lợi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sức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khỏe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Vì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sao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56" y="112290"/>
            <a:ext cx="714375" cy="714375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906724" y="1330589"/>
            <a:ext cx="3482910" cy="2240494"/>
            <a:chOff x="906724" y="1330589"/>
            <a:chExt cx="3482910" cy="2240494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724" y="1330589"/>
              <a:ext cx="2958914" cy="2240494"/>
            </a:xfrm>
            <a:prstGeom prst="rect">
              <a:avLst/>
            </a:prstGeom>
          </p:spPr>
        </p:pic>
        <p:sp>
          <p:nvSpPr>
            <p:cNvPr id="12" name="Oval 11"/>
            <p:cNvSpPr/>
            <p:nvPr/>
          </p:nvSpPr>
          <p:spPr>
            <a:xfrm>
              <a:off x="3900510" y="3049836"/>
              <a:ext cx="420624" cy="420624"/>
            </a:xfrm>
            <a:prstGeom prst="ellipse">
              <a:avLst/>
            </a:prstGeom>
            <a:solidFill>
              <a:srgbClr val="EC028D"/>
            </a:solidFill>
            <a:ln>
              <a:solidFill>
                <a:srgbClr val="EC02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941283" y="3034882"/>
              <a:ext cx="44835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061319" y="3906858"/>
            <a:ext cx="3259815" cy="2442371"/>
            <a:chOff x="1061319" y="3906858"/>
            <a:chExt cx="3259815" cy="2442371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1319" y="3906858"/>
              <a:ext cx="2535322" cy="2442371"/>
            </a:xfrm>
            <a:prstGeom prst="rect">
              <a:avLst/>
            </a:prstGeom>
          </p:spPr>
        </p:pic>
        <p:sp>
          <p:nvSpPr>
            <p:cNvPr id="24" name="Oval 23"/>
            <p:cNvSpPr/>
            <p:nvPr/>
          </p:nvSpPr>
          <p:spPr>
            <a:xfrm>
              <a:off x="3816561" y="5703260"/>
              <a:ext cx="422750" cy="419110"/>
            </a:xfrm>
            <a:prstGeom prst="ellipse">
              <a:avLst/>
            </a:prstGeom>
            <a:solidFill>
              <a:srgbClr val="EC028D"/>
            </a:solidFill>
            <a:ln>
              <a:solidFill>
                <a:srgbClr val="EC02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764214" y="5681982"/>
              <a:ext cx="5569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en-US" sz="24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5117487" y="1321662"/>
            <a:ext cx="3167776" cy="2227643"/>
            <a:chOff x="5422287" y="1250569"/>
            <a:chExt cx="3167776" cy="2227643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22287" y="1250569"/>
              <a:ext cx="2463600" cy="2227643"/>
            </a:xfrm>
            <a:prstGeom prst="rect">
              <a:avLst/>
            </a:prstGeom>
          </p:spPr>
        </p:pic>
        <p:sp>
          <p:nvSpPr>
            <p:cNvPr id="30" name="Oval 29"/>
            <p:cNvSpPr/>
            <p:nvPr/>
          </p:nvSpPr>
          <p:spPr>
            <a:xfrm>
              <a:off x="8100939" y="3031501"/>
              <a:ext cx="420624" cy="420624"/>
            </a:xfrm>
            <a:prstGeom prst="ellipse">
              <a:avLst/>
            </a:prstGeom>
            <a:solidFill>
              <a:srgbClr val="EC028D"/>
            </a:solidFill>
            <a:ln>
              <a:solidFill>
                <a:srgbClr val="EC02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8141712" y="3016547"/>
              <a:ext cx="44835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117487" y="4091163"/>
            <a:ext cx="3099276" cy="2258066"/>
            <a:chOff x="5422287" y="4020070"/>
            <a:chExt cx="3099276" cy="2258066"/>
          </a:xfrm>
        </p:grpSpPr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22287" y="4020070"/>
              <a:ext cx="2431382" cy="2258066"/>
            </a:xfrm>
            <a:prstGeom prst="rect">
              <a:avLst/>
            </a:prstGeom>
          </p:spPr>
        </p:pic>
        <p:sp>
          <p:nvSpPr>
            <p:cNvPr id="32" name="Oval 31"/>
            <p:cNvSpPr/>
            <p:nvPr/>
          </p:nvSpPr>
          <p:spPr>
            <a:xfrm>
              <a:off x="8016990" y="5724537"/>
              <a:ext cx="422750" cy="419110"/>
            </a:xfrm>
            <a:prstGeom prst="ellipse">
              <a:avLst/>
            </a:prstGeom>
            <a:solidFill>
              <a:srgbClr val="EC028D"/>
            </a:solidFill>
            <a:ln>
              <a:solidFill>
                <a:srgbClr val="EC02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964643" y="5703259"/>
              <a:ext cx="5569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07630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906724" y="305941"/>
            <a:ext cx="7131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lợi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lợi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sức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khỏe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Vì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sao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56" y="112290"/>
            <a:ext cx="714375" cy="714375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1740114" y="1276159"/>
            <a:ext cx="6590152" cy="4288617"/>
            <a:chOff x="1740114" y="1276159"/>
            <a:chExt cx="6590152" cy="4288617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0114" y="1276159"/>
              <a:ext cx="5663773" cy="4288617"/>
            </a:xfrm>
            <a:prstGeom prst="rect">
              <a:avLst/>
            </a:prstGeom>
          </p:spPr>
        </p:pic>
        <p:sp>
          <p:nvSpPr>
            <p:cNvPr id="12" name="Oval 11"/>
            <p:cNvSpPr/>
            <p:nvPr/>
          </p:nvSpPr>
          <p:spPr>
            <a:xfrm>
              <a:off x="7372182" y="4773378"/>
              <a:ext cx="665830" cy="665830"/>
            </a:xfrm>
            <a:prstGeom prst="ellipse">
              <a:avLst/>
            </a:prstGeom>
            <a:solidFill>
              <a:srgbClr val="EC028D"/>
            </a:solidFill>
            <a:ln>
              <a:solidFill>
                <a:srgbClr val="EC02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509092" y="4829294"/>
              <a:ext cx="82117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2449464" y="5730240"/>
            <a:ext cx="42450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này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lợi</a:t>
            </a:r>
            <a:endParaRPr lang="en-US" sz="2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430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906724" y="305941"/>
            <a:ext cx="7131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lợi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lợi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sức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khỏe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Vì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sao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56" y="112290"/>
            <a:ext cx="714375" cy="714375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2200561" y="1276159"/>
            <a:ext cx="6129705" cy="4288617"/>
            <a:chOff x="2200561" y="1276159"/>
            <a:chExt cx="6129705" cy="4288617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0561" y="1276159"/>
              <a:ext cx="4742878" cy="4288617"/>
            </a:xfrm>
            <a:prstGeom prst="rect">
              <a:avLst/>
            </a:prstGeom>
          </p:spPr>
        </p:pic>
        <p:sp>
          <p:nvSpPr>
            <p:cNvPr id="12" name="Oval 11"/>
            <p:cNvSpPr/>
            <p:nvPr/>
          </p:nvSpPr>
          <p:spPr>
            <a:xfrm>
              <a:off x="7372182" y="4773378"/>
              <a:ext cx="665830" cy="665830"/>
            </a:xfrm>
            <a:prstGeom prst="ellipse">
              <a:avLst/>
            </a:prstGeom>
            <a:solidFill>
              <a:srgbClr val="EC028D"/>
            </a:solidFill>
            <a:ln>
              <a:solidFill>
                <a:srgbClr val="EC02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509092" y="4829294"/>
              <a:ext cx="82117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2952807" y="5730240"/>
            <a:ext cx="32383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này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lợi</a:t>
            </a:r>
            <a:endParaRPr lang="en-US" sz="2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312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906724" y="305941"/>
            <a:ext cx="7131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lợi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lợi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sức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khỏe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Vì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sao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56" y="112290"/>
            <a:ext cx="714375" cy="714375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2285124" y="940527"/>
            <a:ext cx="5908232" cy="4624250"/>
            <a:chOff x="2285124" y="940527"/>
            <a:chExt cx="5908232" cy="4624250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5124" y="940527"/>
              <a:ext cx="4800238" cy="4624250"/>
            </a:xfrm>
            <a:prstGeom prst="rect">
              <a:avLst/>
            </a:prstGeom>
          </p:spPr>
        </p:pic>
        <p:sp>
          <p:nvSpPr>
            <p:cNvPr id="12" name="Oval 11"/>
            <p:cNvSpPr/>
            <p:nvPr/>
          </p:nvSpPr>
          <p:spPr>
            <a:xfrm>
              <a:off x="7372182" y="4773378"/>
              <a:ext cx="665830" cy="665830"/>
            </a:xfrm>
            <a:prstGeom prst="ellipse">
              <a:avLst/>
            </a:prstGeom>
            <a:solidFill>
              <a:srgbClr val="EC028D"/>
            </a:solidFill>
            <a:ln>
              <a:solidFill>
                <a:srgbClr val="EC02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372182" y="4829294"/>
              <a:ext cx="82117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en-US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2952807" y="5730240"/>
            <a:ext cx="32383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này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lợi</a:t>
            </a:r>
            <a:endParaRPr lang="en-US" sz="2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246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906724" y="305941"/>
            <a:ext cx="7131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lợi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lợi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sức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khỏe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Vì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sao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56" y="112290"/>
            <a:ext cx="714375" cy="714375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2150456" y="1136938"/>
            <a:ext cx="6042900" cy="4497857"/>
            <a:chOff x="2150456" y="1136938"/>
            <a:chExt cx="6042900" cy="4497857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50456" y="1136938"/>
              <a:ext cx="4843087" cy="4497857"/>
            </a:xfrm>
            <a:prstGeom prst="rect">
              <a:avLst/>
            </a:prstGeom>
          </p:spPr>
        </p:pic>
        <p:sp>
          <p:nvSpPr>
            <p:cNvPr id="12" name="Oval 11"/>
            <p:cNvSpPr/>
            <p:nvPr/>
          </p:nvSpPr>
          <p:spPr>
            <a:xfrm>
              <a:off x="7372182" y="4773378"/>
              <a:ext cx="665830" cy="665830"/>
            </a:xfrm>
            <a:prstGeom prst="ellipse">
              <a:avLst/>
            </a:prstGeom>
            <a:solidFill>
              <a:srgbClr val="EC028D"/>
            </a:solidFill>
            <a:ln>
              <a:solidFill>
                <a:srgbClr val="EC02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372182" y="4829294"/>
              <a:ext cx="82117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11</a:t>
              </a:r>
              <a:endParaRPr lang="en-US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2449464" y="5730240"/>
            <a:ext cx="42450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này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lợi</a:t>
            </a:r>
            <a:endParaRPr lang="en-US" sz="2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1167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56" y="112290"/>
            <a:ext cx="714375" cy="714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15431" y="411170"/>
            <a:ext cx="741867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b="1" spc="-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US" sz="23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3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sz="23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23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3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23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ngày</a:t>
            </a:r>
            <a:r>
              <a:rPr lang="en-US" sz="23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3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3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en-US" sz="2300" b="1" spc="-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sz="23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23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3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3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lợi</a:t>
            </a:r>
            <a:r>
              <a:rPr lang="en-US" sz="23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sz="23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sức</a:t>
            </a:r>
            <a:r>
              <a:rPr lang="en-US" sz="23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khỏe</a:t>
            </a:r>
            <a:r>
              <a:rPr lang="en-US" sz="23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2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811" y="2402482"/>
            <a:ext cx="6602379" cy="3656820"/>
          </a:xfrm>
          <a:prstGeom prst="rect">
            <a:avLst/>
          </a:prstGeom>
        </p:spPr>
      </p:pic>
      <p:sp>
        <p:nvSpPr>
          <p:cNvPr id="2" name="Rounded Rectangular Callout 1"/>
          <p:cNvSpPr/>
          <p:nvPr/>
        </p:nvSpPr>
        <p:spPr>
          <a:xfrm>
            <a:off x="2490651" y="1217512"/>
            <a:ext cx="2899955" cy="1314373"/>
          </a:xfrm>
          <a:custGeom>
            <a:avLst/>
            <a:gdLst>
              <a:gd name="connsiteX0" fmla="*/ 0 w 2899955"/>
              <a:gd name="connsiteY0" fmla="*/ 166075 h 996433"/>
              <a:gd name="connsiteX1" fmla="*/ 166075 w 2899955"/>
              <a:gd name="connsiteY1" fmla="*/ 0 h 996433"/>
              <a:gd name="connsiteX2" fmla="*/ 483326 w 2899955"/>
              <a:gd name="connsiteY2" fmla="*/ 0 h 996433"/>
              <a:gd name="connsiteX3" fmla="*/ 483326 w 2899955"/>
              <a:gd name="connsiteY3" fmla="*/ 0 h 996433"/>
              <a:gd name="connsiteX4" fmla="*/ 1208315 w 2899955"/>
              <a:gd name="connsiteY4" fmla="*/ 0 h 996433"/>
              <a:gd name="connsiteX5" fmla="*/ 2733880 w 2899955"/>
              <a:gd name="connsiteY5" fmla="*/ 0 h 996433"/>
              <a:gd name="connsiteX6" fmla="*/ 2899955 w 2899955"/>
              <a:gd name="connsiteY6" fmla="*/ 166075 h 996433"/>
              <a:gd name="connsiteX7" fmla="*/ 2899955 w 2899955"/>
              <a:gd name="connsiteY7" fmla="*/ 581253 h 996433"/>
              <a:gd name="connsiteX8" fmla="*/ 2899955 w 2899955"/>
              <a:gd name="connsiteY8" fmla="*/ 581253 h 996433"/>
              <a:gd name="connsiteX9" fmla="*/ 2899955 w 2899955"/>
              <a:gd name="connsiteY9" fmla="*/ 830361 h 996433"/>
              <a:gd name="connsiteX10" fmla="*/ 2899955 w 2899955"/>
              <a:gd name="connsiteY10" fmla="*/ 830358 h 996433"/>
              <a:gd name="connsiteX11" fmla="*/ 2733880 w 2899955"/>
              <a:gd name="connsiteY11" fmla="*/ 996433 h 996433"/>
              <a:gd name="connsiteX12" fmla="*/ 1208315 w 2899955"/>
              <a:gd name="connsiteY12" fmla="*/ 996433 h 996433"/>
              <a:gd name="connsiteX13" fmla="*/ 310237 w 2899955"/>
              <a:gd name="connsiteY13" fmla="*/ 1303862 h 996433"/>
              <a:gd name="connsiteX14" fmla="*/ 483326 w 2899955"/>
              <a:gd name="connsiteY14" fmla="*/ 996433 h 996433"/>
              <a:gd name="connsiteX15" fmla="*/ 166075 w 2899955"/>
              <a:gd name="connsiteY15" fmla="*/ 996433 h 996433"/>
              <a:gd name="connsiteX16" fmla="*/ 0 w 2899955"/>
              <a:gd name="connsiteY16" fmla="*/ 830358 h 996433"/>
              <a:gd name="connsiteX17" fmla="*/ 0 w 2899955"/>
              <a:gd name="connsiteY17" fmla="*/ 830361 h 996433"/>
              <a:gd name="connsiteX18" fmla="*/ 0 w 2899955"/>
              <a:gd name="connsiteY18" fmla="*/ 581253 h 996433"/>
              <a:gd name="connsiteX19" fmla="*/ 0 w 2899955"/>
              <a:gd name="connsiteY19" fmla="*/ 581253 h 996433"/>
              <a:gd name="connsiteX20" fmla="*/ 0 w 2899955"/>
              <a:gd name="connsiteY20" fmla="*/ 166075 h 996433"/>
              <a:gd name="connsiteX0" fmla="*/ 0 w 2899955"/>
              <a:gd name="connsiteY0" fmla="*/ 166075 h 1314373"/>
              <a:gd name="connsiteX1" fmla="*/ 166075 w 2899955"/>
              <a:gd name="connsiteY1" fmla="*/ 0 h 1314373"/>
              <a:gd name="connsiteX2" fmla="*/ 483326 w 2899955"/>
              <a:gd name="connsiteY2" fmla="*/ 0 h 1314373"/>
              <a:gd name="connsiteX3" fmla="*/ 483326 w 2899955"/>
              <a:gd name="connsiteY3" fmla="*/ 0 h 1314373"/>
              <a:gd name="connsiteX4" fmla="*/ 1208315 w 2899955"/>
              <a:gd name="connsiteY4" fmla="*/ 0 h 1314373"/>
              <a:gd name="connsiteX5" fmla="*/ 2733880 w 2899955"/>
              <a:gd name="connsiteY5" fmla="*/ 0 h 1314373"/>
              <a:gd name="connsiteX6" fmla="*/ 2899955 w 2899955"/>
              <a:gd name="connsiteY6" fmla="*/ 166075 h 1314373"/>
              <a:gd name="connsiteX7" fmla="*/ 2899955 w 2899955"/>
              <a:gd name="connsiteY7" fmla="*/ 581253 h 1314373"/>
              <a:gd name="connsiteX8" fmla="*/ 2899955 w 2899955"/>
              <a:gd name="connsiteY8" fmla="*/ 581253 h 1314373"/>
              <a:gd name="connsiteX9" fmla="*/ 2899955 w 2899955"/>
              <a:gd name="connsiteY9" fmla="*/ 830361 h 1314373"/>
              <a:gd name="connsiteX10" fmla="*/ 2899955 w 2899955"/>
              <a:gd name="connsiteY10" fmla="*/ 830358 h 1314373"/>
              <a:gd name="connsiteX11" fmla="*/ 2733880 w 2899955"/>
              <a:gd name="connsiteY11" fmla="*/ 996433 h 1314373"/>
              <a:gd name="connsiteX12" fmla="*/ 1208315 w 2899955"/>
              <a:gd name="connsiteY12" fmla="*/ 996433 h 1314373"/>
              <a:gd name="connsiteX13" fmla="*/ 825244 w 2899955"/>
              <a:gd name="connsiteY13" fmla="*/ 1314373 h 1314373"/>
              <a:gd name="connsiteX14" fmla="*/ 483326 w 2899955"/>
              <a:gd name="connsiteY14" fmla="*/ 996433 h 1314373"/>
              <a:gd name="connsiteX15" fmla="*/ 166075 w 2899955"/>
              <a:gd name="connsiteY15" fmla="*/ 996433 h 1314373"/>
              <a:gd name="connsiteX16" fmla="*/ 0 w 2899955"/>
              <a:gd name="connsiteY16" fmla="*/ 830358 h 1314373"/>
              <a:gd name="connsiteX17" fmla="*/ 0 w 2899955"/>
              <a:gd name="connsiteY17" fmla="*/ 830361 h 1314373"/>
              <a:gd name="connsiteX18" fmla="*/ 0 w 2899955"/>
              <a:gd name="connsiteY18" fmla="*/ 581253 h 1314373"/>
              <a:gd name="connsiteX19" fmla="*/ 0 w 2899955"/>
              <a:gd name="connsiteY19" fmla="*/ 581253 h 1314373"/>
              <a:gd name="connsiteX20" fmla="*/ 0 w 2899955"/>
              <a:gd name="connsiteY20" fmla="*/ 166075 h 1314373"/>
              <a:gd name="connsiteX0" fmla="*/ 0 w 2899955"/>
              <a:gd name="connsiteY0" fmla="*/ 166075 h 1314373"/>
              <a:gd name="connsiteX1" fmla="*/ 166075 w 2899955"/>
              <a:gd name="connsiteY1" fmla="*/ 0 h 1314373"/>
              <a:gd name="connsiteX2" fmla="*/ 483326 w 2899955"/>
              <a:gd name="connsiteY2" fmla="*/ 0 h 1314373"/>
              <a:gd name="connsiteX3" fmla="*/ 483326 w 2899955"/>
              <a:gd name="connsiteY3" fmla="*/ 0 h 1314373"/>
              <a:gd name="connsiteX4" fmla="*/ 1208315 w 2899955"/>
              <a:gd name="connsiteY4" fmla="*/ 0 h 1314373"/>
              <a:gd name="connsiteX5" fmla="*/ 2733880 w 2899955"/>
              <a:gd name="connsiteY5" fmla="*/ 0 h 1314373"/>
              <a:gd name="connsiteX6" fmla="*/ 2899955 w 2899955"/>
              <a:gd name="connsiteY6" fmla="*/ 166075 h 1314373"/>
              <a:gd name="connsiteX7" fmla="*/ 2899955 w 2899955"/>
              <a:gd name="connsiteY7" fmla="*/ 581253 h 1314373"/>
              <a:gd name="connsiteX8" fmla="*/ 2899955 w 2899955"/>
              <a:gd name="connsiteY8" fmla="*/ 581253 h 1314373"/>
              <a:gd name="connsiteX9" fmla="*/ 2899955 w 2899955"/>
              <a:gd name="connsiteY9" fmla="*/ 830361 h 1314373"/>
              <a:gd name="connsiteX10" fmla="*/ 2899955 w 2899955"/>
              <a:gd name="connsiteY10" fmla="*/ 830358 h 1314373"/>
              <a:gd name="connsiteX11" fmla="*/ 2733880 w 2899955"/>
              <a:gd name="connsiteY11" fmla="*/ 996433 h 1314373"/>
              <a:gd name="connsiteX12" fmla="*/ 1208315 w 2899955"/>
              <a:gd name="connsiteY12" fmla="*/ 996433 h 1314373"/>
              <a:gd name="connsiteX13" fmla="*/ 825244 w 2899955"/>
              <a:gd name="connsiteY13" fmla="*/ 1314373 h 1314373"/>
              <a:gd name="connsiteX14" fmla="*/ 788126 w 2899955"/>
              <a:gd name="connsiteY14" fmla="*/ 985922 h 1314373"/>
              <a:gd name="connsiteX15" fmla="*/ 166075 w 2899955"/>
              <a:gd name="connsiteY15" fmla="*/ 996433 h 1314373"/>
              <a:gd name="connsiteX16" fmla="*/ 0 w 2899955"/>
              <a:gd name="connsiteY16" fmla="*/ 830358 h 1314373"/>
              <a:gd name="connsiteX17" fmla="*/ 0 w 2899955"/>
              <a:gd name="connsiteY17" fmla="*/ 830361 h 1314373"/>
              <a:gd name="connsiteX18" fmla="*/ 0 w 2899955"/>
              <a:gd name="connsiteY18" fmla="*/ 581253 h 1314373"/>
              <a:gd name="connsiteX19" fmla="*/ 0 w 2899955"/>
              <a:gd name="connsiteY19" fmla="*/ 581253 h 1314373"/>
              <a:gd name="connsiteX20" fmla="*/ 0 w 2899955"/>
              <a:gd name="connsiteY20" fmla="*/ 166075 h 1314373"/>
              <a:gd name="connsiteX0" fmla="*/ 0 w 2899955"/>
              <a:gd name="connsiteY0" fmla="*/ 166075 h 1314373"/>
              <a:gd name="connsiteX1" fmla="*/ 166075 w 2899955"/>
              <a:gd name="connsiteY1" fmla="*/ 0 h 1314373"/>
              <a:gd name="connsiteX2" fmla="*/ 483326 w 2899955"/>
              <a:gd name="connsiteY2" fmla="*/ 0 h 1314373"/>
              <a:gd name="connsiteX3" fmla="*/ 483326 w 2899955"/>
              <a:gd name="connsiteY3" fmla="*/ 0 h 1314373"/>
              <a:gd name="connsiteX4" fmla="*/ 1208315 w 2899955"/>
              <a:gd name="connsiteY4" fmla="*/ 0 h 1314373"/>
              <a:gd name="connsiteX5" fmla="*/ 2733880 w 2899955"/>
              <a:gd name="connsiteY5" fmla="*/ 0 h 1314373"/>
              <a:gd name="connsiteX6" fmla="*/ 2899955 w 2899955"/>
              <a:gd name="connsiteY6" fmla="*/ 166075 h 1314373"/>
              <a:gd name="connsiteX7" fmla="*/ 2899955 w 2899955"/>
              <a:gd name="connsiteY7" fmla="*/ 581253 h 1314373"/>
              <a:gd name="connsiteX8" fmla="*/ 2899955 w 2899955"/>
              <a:gd name="connsiteY8" fmla="*/ 581253 h 1314373"/>
              <a:gd name="connsiteX9" fmla="*/ 2899955 w 2899955"/>
              <a:gd name="connsiteY9" fmla="*/ 830361 h 1314373"/>
              <a:gd name="connsiteX10" fmla="*/ 2899955 w 2899955"/>
              <a:gd name="connsiteY10" fmla="*/ 830358 h 1314373"/>
              <a:gd name="connsiteX11" fmla="*/ 2733880 w 2899955"/>
              <a:gd name="connsiteY11" fmla="*/ 996433 h 1314373"/>
              <a:gd name="connsiteX12" fmla="*/ 1061171 w 2899955"/>
              <a:gd name="connsiteY12" fmla="*/ 985922 h 1314373"/>
              <a:gd name="connsiteX13" fmla="*/ 825244 w 2899955"/>
              <a:gd name="connsiteY13" fmla="*/ 1314373 h 1314373"/>
              <a:gd name="connsiteX14" fmla="*/ 788126 w 2899955"/>
              <a:gd name="connsiteY14" fmla="*/ 985922 h 1314373"/>
              <a:gd name="connsiteX15" fmla="*/ 166075 w 2899955"/>
              <a:gd name="connsiteY15" fmla="*/ 996433 h 1314373"/>
              <a:gd name="connsiteX16" fmla="*/ 0 w 2899955"/>
              <a:gd name="connsiteY16" fmla="*/ 830358 h 1314373"/>
              <a:gd name="connsiteX17" fmla="*/ 0 w 2899955"/>
              <a:gd name="connsiteY17" fmla="*/ 830361 h 1314373"/>
              <a:gd name="connsiteX18" fmla="*/ 0 w 2899955"/>
              <a:gd name="connsiteY18" fmla="*/ 581253 h 1314373"/>
              <a:gd name="connsiteX19" fmla="*/ 0 w 2899955"/>
              <a:gd name="connsiteY19" fmla="*/ 581253 h 1314373"/>
              <a:gd name="connsiteX20" fmla="*/ 0 w 2899955"/>
              <a:gd name="connsiteY20" fmla="*/ 166075 h 1314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899955" h="1314373">
                <a:moveTo>
                  <a:pt x="0" y="166075"/>
                </a:moveTo>
                <a:cubicBezTo>
                  <a:pt x="0" y="74354"/>
                  <a:pt x="74354" y="0"/>
                  <a:pt x="166075" y="0"/>
                </a:cubicBezTo>
                <a:lnTo>
                  <a:pt x="483326" y="0"/>
                </a:lnTo>
                <a:lnTo>
                  <a:pt x="483326" y="0"/>
                </a:lnTo>
                <a:lnTo>
                  <a:pt x="1208315" y="0"/>
                </a:lnTo>
                <a:lnTo>
                  <a:pt x="2733880" y="0"/>
                </a:lnTo>
                <a:cubicBezTo>
                  <a:pt x="2825601" y="0"/>
                  <a:pt x="2899955" y="74354"/>
                  <a:pt x="2899955" y="166075"/>
                </a:cubicBezTo>
                <a:lnTo>
                  <a:pt x="2899955" y="581253"/>
                </a:lnTo>
                <a:lnTo>
                  <a:pt x="2899955" y="581253"/>
                </a:lnTo>
                <a:lnTo>
                  <a:pt x="2899955" y="830361"/>
                </a:lnTo>
                <a:lnTo>
                  <a:pt x="2899955" y="830358"/>
                </a:lnTo>
                <a:cubicBezTo>
                  <a:pt x="2899955" y="922079"/>
                  <a:pt x="2825601" y="996433"/>
                  <a:pt x="2733880" y="996433"/>
                </a:cubicBezTo>
                <a:lnTo>
                  <a:pt x="1061171" y="985922"/>
                </a:lnTo>
                <a:lnTo>
                  <a:pt x="825244" y="1314373"/>
                </a:lnTo>
                <a:lnTo>
                  <a:pt x="788126" y="985922"/>
                </a:lnTo>
                <a:lnTo>
                  <a:pt x="166075" y="996433"/>
                </a:lnTo>
                <a:cubicBezTo>
                  <a:pt x="74354" y="996433"/>
                  <a:pt x="0" y="922079"/>
                  <a:pt x="0" y="830358"/>
                </a:cubicBezTo>
                <a:lnTo>
                  <a:pt x="0" y="830361"/>
                </a:lnTo>
                <a:lnTo>
                  <a:pt x="0" y="581253"/>
                </a:lnTo>
                <a:lnTo>
                  <a:pt x="0" y="581253"/>
                </a:lnTo>
                <a:lnTo>
                  <a:pt x="0" y="166075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007E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50259" y="1293290"/>
            <a:ext cx="27807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i="1">
                <a:latin typeface="Arial" panose="020B0604020202020204" pitchFamily="34" charset="0"/>
                <a:cs typeface="Arial" panose="020B0604020202020204" pitchFamily="34" charset="0"/>
              </a:rPr>
              <a:t>Buổi sáng, </a:t>
            </a:r>
          </a:p>
          <a:p>
            <a:pPr algn="ctr"/>
            <a:r>
              <a:rPr lang="en-US" sz="2400" i="1">
                <a:latin typeface="Arial" panose="020B0604020202020204" pitchFamily="34" charset="0"/>
                <a:cs typeface="Arial" panose="020B0604020202020204" pitchFamily="34" charset="0"/>
              </a:rPr>
              <a:t>mình tập thể </a:t>
            </a:r>
            <a:r>
              <a:rPr lang="en-US" sz="2400" i="1">
                <a:latin typeface="Arial" panose="020B0604020202020204" pitchFamily="34" charset="0"/>
                <a:cs typeface="Arial" panose="020B0604020202020204" pitchFamily="34" charset="0"/>
              </a:rPr>
              <a:t>dục</a:t>
            </a:r>
            <a:r>
              <a:rPr lang="en-US" sz="2400" i="1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0758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" y="0"/>
            <a:ext cx="91399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876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13051</TotalTime>
  <Words>2522</Words>
  <Application>Microsoft Office PowerPoint</Application>
  <PresentationFormat>On-screen Show (4:3)</PresentationFormat>
  <Paragraphs>187</Paragraphs>
  <Slides>18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ismail - [2010]</dc:creator>
  <cp:lastModifiedBy>TrangDTT</cp:lastModifiedBy>
  <cp:revision>1713</cp:revision>
  <dcterms:created xsi:type="dcterms:W3CDTF">2018-11-09T03:14:06Z</dcterms:created>
  <dcterms:modified xsi:type="dcterms:W3CDTF">2020-07-09T03:13:41Z</dcterms:modified>
</cp:coreProperties>
</file>