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handoutMasterIdLst>
    <p:handoutMasterId r:id="rId21"/>
  </p:handoutMasterIdLst>
  <p:sldIdLst>
    <p:sldId id="370" r:id="rId2"/>
    <p:sldId id="355" r:id="rId3"/>
    <p:sldId id="356" r:id="rId4"/>
    <p:sldId id="338" r:id="rId5"/>
    <p:sldId id="348" r:id="rId6"/>
    <p:sldId id="408" r:id="rId7"/>
    <p:sldId id="409" r:id="rId8"/>
    <p:sldId id="410" r:id="rId9"/>
    <p:sldId id="411" r:id="rId10"/>
    <p:sldId id="412" r:id="rId11"/>
    <p:sldId id="417" r:id="rId12"/>
    <p:sldId id="418" r:id="rId13"/>
    <p:sldId id="419" r:id="rId14"/>
    <p:sldId id="420" r:id="rId15"/>
    <p:sldId id="421" r:id="rId16"/>
    <p:sldId id="399" r:id="rId17"/>
    <p:sldId id="385" r:id="rId18"/>
    <p:sldId id="264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C6"/>
    <a:srgbClr val="F3F3FF"/>
    <a:srgbClr val="CCCCFF"/>
    <a:srgbClr val="FABB6E"/>
    <a:srgbClr val="F7931D"/>
    <a:srgbClr val="F7931E"/>
    <a:srgbClr val="ED3352"/>
    <a:srgbClr val="E21436"/>
    <a:srgbClr val="A3D393"/>
    <a:srgbClr val="EF4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4364" autoAdjust="0"/>
  </p:normalViewPr>
  <p:slideViewPr>
    <p:cSldViewPr snapToGrid="0">
      <p:cViewPr>
        <p:scale>
          <a:sx n="100" d="100"/>
          <a:sy n="100" d="100"/>
        </p:scale>
        <p:origin x="7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285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9EE94C-14DC-4493-BE4A-0FCD7AB6755B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B9B49-F03B-47F2-9936-FEB2E879C8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50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9FC168-90C5-4899-A3DC-7E478327B66F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C8A8A-6F8B-4AF7-A924-9DFE5A330B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96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84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783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118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05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1026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963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269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278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137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1642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89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3340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853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60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545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047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228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28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46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91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200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62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96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756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443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358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18288"/>
            <a:ext cx="9119616" cy="682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8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9144"/>
            <a:ext cx="9119616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9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7"/>
          <a:stretch/>
        </p:blipFill>
        <p:spPr>
          <a:xfrm>
            <a:off x="-14290" y="0"/>
            <a:ext cx="9172578" cy="685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46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906722" y="359759"/>
            <a:ext cx="69222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đường</a:t>
            </a:r>
            <a:r>
              <a:rPr lang="en-U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đeo</a:t>
            </a:r>
            <a:r>
              <a:rPr lang="en-U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khẩu</a:t>
            </a:r>
            <a:r>
              <a:rPr lang="en-U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trang</a:t>
            </a:r>
            <a:r>
              <a:rPr lang="en-U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đeo</a:t>
            </a:r>
            <a:r>
              <a:rPr lang="en-U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kính</a:t>
            </a:r>
            <a:r>
              <a:rPr lang="en-U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mặc</a:t>
            </a:r>
            <a:r>
              <a:rPr lang="en-U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áo</a:t>
            </a:r>
            <a:r>
              <a:rPr lang="en-U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dài</a:t>
            </a:r>
            <a:r>
              <a:rPr lang="en-U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tay</a:t>
            </a:r>
            <a:r>
              <a:rPr lang="en-U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4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4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400" b="1" spc="-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42318" y="1345319"/>
            <a:ext cx="8189692" cy="4637725"/>
            <a:chOff x="442318" y="1345319"/>
            <a:chExt cx="8189692" cy="463772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318" y="1345319"/>
              <a:ext cx="8189692" cy="4167362"/>
            </a:xfrm>
            <a:prstGeom prst="rect">
              <a:avLst/>
            </a:prstGeom>
          </p:spPr>
        </p:pic>
        <p:sp>
          <p:nvSpPr>
            <p:cNvPr id="6" name="Oval 5"/>
            <p:cNvSpPr/>
            <p:nvPr/>
          </p:nvSpPr>
          <p:spPr>
            <a:xfrm>
              <a:off x="7829005" y="5529989"/>
              <a:ext cx="456989" cy="453055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67105" y="5512681"/>
              <a:ext cx="6093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73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05941"/>
            <a:ext cx="713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tránh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cận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thị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798384" y="4043704"/>
            <a:ext cx="3690224" cy="2191617"/>
            <a:chOff x="798384" y="4043704"/>
            <a:chExt cx="3690224" cy="219161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384" y="4043704"/>
              <a:ext cx="2981927" cy="2191617"/>
            </a:xfrm>
            <a:prstGeom prst="rect">
              <a:avLst/>
            </a:prstGeom>
          </p:spPr>
        </p:pic>
        <p:sp>
          <p:nvSpPr>
            <p:cNvPr id="23" name="Oval 22"/>
            <p:cNvSpPr/>
            <p:nvPr/>
          </p:nvSpPr>
          <p:spPr>
            <a:xfrm>
              <a:off x="3839509" y="5538687"/>
              <a:ext cx="456989" cy="453055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879227" y="5529989"/>
              <a:ext cx="6093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971568" y="3733035"/>
            <a:ext cx="3506781" cy="2502285"/>
            <a:chOff x="5250250" y="3733035"/>
            <a:chExt cx="3506781" cy="250228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0250" y="3733035"/>
              <a:ext cx="3176393" cy="2502285"/>
            </a:xfrm>
            <a:prstGeom prst="rect">
              <a:avLst/>
            </a:prstGeom>
          </p:spPr>
        </p:pic>
        <p:sp>
          <p:nvSpPr>
            <p:cNvPr id="25" name="Oval 24"/>
            <p:cNvSpPr/>
            <p:nvPr/>
          </p:nvSpPr>
          <p:spPr>
            <a:xfrm>
              <a:off x="8083951" y="5529989"/>
              <a:ext cx="456989" cy="453055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147650" y="5534381"/>
              <a:ext cx="6093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98384" y="1141237"/>
            <a:ext cx="3507743" cy="2400222"/>
            <a:chOff x="798384" y="1141237"/>
            <a:chExt cx="3507743" cy="2400222"/>
          </a:xfrm>
        </p:grpSpPr>
        <p:sp>
          <p:nvSpPr>
            <p:cNvPr id="18" name="Oval 17"/>
            <p:cNvSpPr/>
            <p:nvPr/>
          </p:nvSpPr>
          <p:spPr>
            <a:xfrm>
              <a:off x="3849138" y="2984642"/>
              <a:ext cx="456989" cy="453055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908295" y="2980336"/>
              <a:ext cx="3168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384" y="1141237"/>
              <a:ext cx="2926926" cy="2400222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5107479" y="1249679"/>
            <a:ext cx="3474709" cy="2291779"/>
            <a:chOff x="5386161" y="1249679"/>
            <a:chExt cx="3474709" cy="2291779"/>
          </a:xfrm>
        </p:grpSpPr>
        <p:sp>
          <p:nvSpPr>
            <p:cNvPr id="20" name="Oval 19"/>
            <p:cNvSpPr/>
            <p:nvPr/>
          </p:nvSpPr>
          <p:spPr>
            <a:xfrm>
              <a:off x="8198149" y="2984643"/>
              <a:ext cx="456989" cy="453055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251489" y="2984753"/>
              <a:ext cx="6093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6161" y="1249679"/>
              <a:ext cx="2741500" cy="22917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3129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05941"/>
            <a:ext cx="713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tránh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cận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thị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7531096" y="5074365"/>
            <a:ext cx="506916" cy="502553"/>
          </a:xfrm>
          <a:prstGeom prst="ellipse">
            <a:avLst/>
          </a:prstGeom>
          <a:solidFill>
            <a:srgbClr val="EC028D"/>
          </a:solidFill>
          <a:ln>
            <a:solidFill>
              <a:srgbClr val="EC02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7615952" y="5074365"/>
            <a:ext cx="533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171" y="1216526"/>
            <a:ext cx="5639659" cy="462479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06898" y="5920909"/>
            <a:ext cx="61302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khám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kỳ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thường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xuyên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07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05941"/>
            <a:ext cx="713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tránh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cận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thị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7531096" y="5074365"/>
            <a:ext cx="506916" cy="502553"/>
          </a:xfrm>
          <a:prstGeom prst="ellipse">
            <a:avLst/>
          </a:prstGeom>
          <a:solidFill>
            <a:srgbClr val="EC028D"/>
          </a:solidFill>
          <a:ln>
            <a:solidFill>
              <a:srgbClr val="EC02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7616043" y="5073788"/>
            <a:ext cx="533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836" y="1216526"/>
            <a:ext cx="5532329" cy="462479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30842" y="5920909"/>
            <a:ext cx="45672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chơi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vận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ngoài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trời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04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05941"/>
            <a:ext cx="713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tránh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cận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thị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7575919" y="4855267"/>
            <a:ext cx="506916" cy="502553"/>
          </a:xfrm>
          <a:prstGeom prst="ellipse">
            <a:avLst/>
          </a:prstGeom>
          <a:solidFill>
            <a:srgbClr val="EC028D"/>
          </a:solidFill>
          <a:ln>
            <a:solidFill>
              <a:srgbClr val="EC02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7641648" y="4863976"/>
            <a:ext cx="533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553" y="1212859"/>
            <a:ext cx="5639659" cy="414496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86336" y="5672618"/>
            <a:ext cx="63713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ngồi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nơi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thiếu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ánh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sáng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quá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gần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vở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256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05941"/>
            <a:ext cx="713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tránh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cận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thị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7531096" y="5074365"/>
            <a:ext cx="506916" cy="502553"/>
          </a:xfrm>
          <a:prstGeom prst="ellipse">
            <a:avLst/>
          </a:prstGeom>
          <a:solidFill>
            <a:srgbClr val="EC028D"/>
          </a:solidFill>
          <a:ln>
            <a:solidFill>
              <a:srgbClr val="EC02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7609044" y="5083074"/>
            <a:ext cx="533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171" y="1307530"/>
            <a:ext cx="5639659" cy="444278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81762" y="5920909"/>
            <a:ext cx="4865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loại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hoa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rau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549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664537" y="1177970"/>
            <a:ext cx="2800987" cy="2300855"/>
            <a:chOff x="976987" y="982728"/>
            <a:chExt cx="3806992" cy="312723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6987" y="982728"/>
              <a:ext cx="3254701" cy="3040023"/>
            </a:xfrm>
            <a:prstGeom prst="rect">
              <a:avLst/>
            </a:prstGeom>
          </p:spPr>
        </p:pic>
        <p:sp>
          <p:nvSpPr>
            <p:cNvPr id="18" name="Oval 17"/>
            <p:cNvSpPr/>
            <p:nvPr/>
          </p:nvSpPr>
          <p:spPr>
            <a:xfrm>
              <a:off x="4176296" y="3569696"/>
              <a:ext cx="456989" cy="453055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174598" y="3482484"/>
              <a:ext cx="609381" cy="627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05941"/>
            <a:ext cx="713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mũi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lưỡi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tai?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62769" y="4132022"/>
            <a:ext cx="3098267" cy="2085395"/>
            <a:chOff x="771621" y="3752535"/>
            <a:chExt cx="3701233" cy="249124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621" y="3752535"/>
              <a:ext cx="3031468" cy="2491242"/>
            </a:xfrm>
            <a:prstGeom prst="rect">
              <a:avLst/>
            </a:prstGeom>
          </p:spPr>
        </p:pic>
        <p:sp>
          <p:nvSpPr>
            <p:cNvPr id="23" name="Oval 22"/>
            <p:cNvSpPr/>
            <p:nvPr/>
          </p:nvSpPr>
          <p:spPr>
            <a:xfrm>
              <a:off x="3839509" y="5538687"/>
              <a:ext cx="456989" cy="453055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863473" y="5491102"/>
              <a:ext cx="609381" cy="551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718034" y="4065087"/>
            <a:ext cx="2507836" cy="2145252"/>
            <a:chOff x="5691922" y="3733035"/>
            <a:chExt cx="2925213" cy="250228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1922" y="3733035"/>
              <a:ext cx="2293048" cy="2502285"/>
            </a:xfrm>
            <a:prstGeom prst="rect">
              <a:avLst/>
            </a:prstGeom>
          </p:spPr>
        </p:pic>
        <p:sp>
          <p:nvSpPr>
            <p:cNvPr id="25" name="Oval 24"/>
            <p:cNvSpPr/>
            <p:nvPr/>
          </p:nvSpPr>
          <p:spPr>
            <a:xfrm>
              <a:off x="8083951" y="5529989"/>
              <a:ext cx="456989" cy="453055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007754" y="5516345"/>
              <a:ext cx="609381" cy="502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718033" y="1188941"/>
            <a:ext cx="3146888" cy="2226264"/>
            <a:chOff x="5305578" y="1400947"/>
            <a:chExt cx="3865209" cy="2734438"/>
          </a:xfrm>
        </p:grpSpPr>
        <p:sp>
          <p:nvSpPr>
            <p:cNvPr id="20" name="Oval 19"/>
            <p:cNvSpPr/>
            <p:nvPr/>
          </p:nvSpPr>
          <p:spPr>
            <a:xfrm>
              <a:off x="8529315" y="3581932"/>
              <a:ext cx="456989" cy="453055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561406" y="3535211"/>
              <a:ext cx="609381" cy="5670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5578" y="1400947"/>
              <a:ext cx="3536599" cy="2734438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3383592" y="2597457"/>
            <a:ext cx="2728476" cy="1865869"/>
            <a:chOff x="5479687" y="1249679"/>
            <a:chExt cx="3351288" cy="2291779"/>
          </a:xfrm>
        </p:grpSpPr>
        <p:sp>
          <p:nvSpPr>
            <p:cNvPr id="28" name="Oval 27"/>
            <p:cNvSpPr/>
            <p:nvPr/>
          </p:nvSpPr>
          <p:spPr>
            <a:xfrm>
              <a:off x="8198149" y="2984643"/>
              <a:ext cx="456989" cy="453055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221594" y="2927647"/>
              <a:ext cx="609381" cy="5670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687" y="1249679"/>
              <a:ext cx="2554447" cy="22917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244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2209299" y="1136938"/>
            <a:ext cx="5175569" cy="4424152"/>
            <a:chOff x="1007208" y="982728"/>
            <a:chExt cx="3564761" cy="304721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7208" y="982728"/>
              <a:ext cx="3254701" cy="3040023"/>
            </a:xfrm>
            <a:prstGeom prst="rect">
              <a:avLst/>
            </a:prstGeom>
          </p:spPr>
        </p:pic>
        <p:sp>
          <p:nvSpPr>
            <p:cNvPr id="18" name="Oval 17"/>
            <p:cNvSpPr/>
            <p:nvPr/>
          </p:nvSpPr>
          <p:spPr>
            <a:xfrm>
              <a:off x="4176296" y="3630484"/>
              <a:ext cx="395673" cy="392267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248894" y="3648363"/>
              <a:ext cx="201387" cy="381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05941"/>
            <a:ext cx="713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mũi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lưỡi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tai?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81063" y="5730240"/>
            <a:ext cx="63818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khám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bác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sĩ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kì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thường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xuyên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630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54718" y="1232234"/>
            <a:ext cx="5530150" cy="4328855"/>
            <a:chOff x="762984" y="1048365"/>
            <a:chExt cx="3808985" cy="298157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984" y="1048365"/>
              <a:ext cx="3743149" cy="2894140"/>
            </a:xfrm>
            <a:prstGeom prst="rect">
              <a:avLst/>
            </a:prstGeom>
          </p:spPr>
        </p:pic>
        <p:sp>
          <p:nvSpPr>
            <p:cNvPr id="18" name="Oval 17"/>
            <p:cNvSpPr/>
            <p:nvPr/>
          </p:nvSpPr>
          <p:spPr>
            <a:xfrm>
              <a:off x="4176296" y="3630484"/>
              <a:ext cx="395673" cy="392267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248894" y="3648363"/>
              <a:ext cx="201387" cy="381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</p:grpSp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05941"/>
            <a:ext cx="713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mũi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lưỡi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tai?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00197" y="5730240"/>
            <a:ext cx="4828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thổi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kèn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tai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30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2209299" y="1224046"/>
            <a:ext cx="5175569" cy="4337044"/>
            <a:chOff x="1007208" y="1042725"/>
            <a:chExt cx="3564761" cy="298721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7208" y="1042725"/>
              <a:ext cx="3254701" cy="2920028"/>
            </a:xfrm>
            <a:prstGeom prst="rect">
              <a:avLst/>
            </a:prstGeom>
          </p:spPr>
        </p:pic>
        <p:sp>
          <p:nvSpPr>
            <p:cNvPr id="18" name="Oval 17"/>
            <p:cNvSpPr/>
            <p:nvPr/>
          </p:nvSpPr>
          <p:spPr>
            <a:xfrm>
              <a:off x="4176296" y="3630484"/>
              <a:ext cx="395673" cy="392267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248894" y="3648363"/>
              <a:ext cx="201387" cy="381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</p:grpSp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05941"/>
            <a:ext cx="713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mũi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lưỡi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tai?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55176" y="5730240"/>
            <a:ext cx="5833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thổi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nguội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đồ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trước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65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2013880" y="1330588"/>
            <a:ext cx="5370987" cy="4230501"/>
            <a:chOff x="872610" y="1116108"/>
            <a:chExt cx="3699359" cy="291383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610" y="1116108"/>
              <a:ext cx="3476977" cy="2857358"/>
            </a:xfrm>
            <a:prstGeom prst="rect">
              <a:avLst/>
            </a:prstGeom>
          </p:spPr>
        </p:pic>
        <p:sp>
          <p:nvSpPr>
            <p:cNvPr id="18" name="Oval 17"/>
            <p:cNvSpPr/>
            <p:nvPr/>
          </p:nvSpPr>
          <p:spPr>
            <a:xfrm>
              <a:off x="4176296" y="3630484"/>
              <a:ext cx="395673" cy="392267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248894" y="3648363"/>
              <a:ext cx="201387" cy="381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</p:grpSp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05941"/>
            <a:ext cx="713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mũi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lưỡi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tai?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6578" y="5730240"/>
            <a:ext cx="5275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đeo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khẩu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trang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mũi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26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2637129" y="1330588"/>
            <a:ext cx="4747739" cy="4230501"/>
            <a:chOff x="1301883" y="1116108"/>
            <a:chExt cx="3270086" cy="291383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1883" y="1116108"/>
              <a:ext cx="2618431" cy="2857358"/>
            </a:xfrm>
            <a:prstGeom prst="rect">
              <a:avLst/>
            </a:prstGeom>
          </p:spPr>
        </p:pic>
        <p:sp>
          <p:nvSpPr>
            <p:cNvPr id="18" name="Oval 17"/>
            <p:cNvSpPr/>
            <p:nvPr/>
          </p:nvSpPr>
          <p:spPr>
            <a:xfrm>
              <a:off x="4176296" y="3630484"/>
              <a:ext cx="395673" cy="392267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248894" y="3648363"/>
              <a:ext cx="201387" cy="381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</a:p>
          </p:txBody>
        </p:sp>
      </p:grpSp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05941"/>
            <a:ext cx="713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mũi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lưỡi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tai?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66245" y="5730240"/>
            <a:ext cx="3496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ngoáy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mũi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56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61" y="745005"/>
            <a:ext cx="2936969" cy="3666708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381625" y="775506"/>
            <a:ext cx="5186399" cy="2701581"/>
            <a:chOff x="2787265" y="927885"/>
            <a:chExt cx="5186399" cy="270158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7265" y="927885"/>
              <a:ext cx="5186399" cy="2701581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814354" y="1632344"/>
              <a:ext cx="3619902" cy="1292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Bạn</a:t>
              </a:r>
              <a:r>
                <a:rPr lang="en-US" sz="2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đã</a:t>
              </a:r>
              <a:r>
                <a:rPr lang="en-US" sz="2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làm</a:t>
              </a:r>
              <a:r>
                <a:rPr lang="en-US" sz="2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gì</a:t>
              </a:r>
              <a:r>
                <a:rPr lang="en-US" sz="2600" dirty="0"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US" sz="2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để</a:t>
              </a:r>
              <a:r>
                <a:rPr lang="en-US" sz="2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bảo</a:t>
              </a:r>
              <a:r>
                <a:rPr lang="en-US" sz="2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vệ</a:t>
              </a:r>
              <a:r>
                <a:rPr lang="en-US" sz="2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2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chăm</a:t>
              </a:r>
              <a:r>
                <a:rPr lang="en-US" sz="2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sóc</a:t>
              </a:r>
              <a:r>
                <a:rPr lang="en-US" sz="2600" dirty="0"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US" sz="2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2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giác</a:t>
              </a:r>
              <a:r>
                <a:rPr lang="en-US" sz="2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Arial" panose="020B0604020202020204" pitchFamily="34" charset="0"/>
                  <a:cs typeface="Arial" panose="020B0604020202020204" pitchFamily="34" charset="0"/>
                </a:rPr>
                <a:t>quan</a:t>
              </a:r>
              <a:r>
                <a:rPr lang="en-US" sz="2600" dirty="0">
                  <a:latin typeface="Arial" panose="020B0604020202020204" pitchFamily="34" charset="0"/>
                  <a:cs typeface="Arial" panose="020B0604020202020204" pitchFamily="34" charset="0"/>
                </a:rPr>
                <a:t>? 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20364" y="4646790"/>
            <a:ext cx="7703273" cy="1554313"/>
            <a:chOff x="662961" y="4478625"/>
            <a:chExt cx="7703273" cy="1554313"/>
          </a:xfrm>
        </p:grpSpPr>
        <p:grpSp>
          <p:nvGrpSpPr>
            <p:cNvPr id="10" name="Group 9"/>
            <p:cNvGrpSpPr/>
            <p:nvPr/>
          </p:nvGrpSpPr>
          <p:grpSpPr>
            <a:xfrm>
              <a:off x="662961" y="4478625"/>
              <a:ext cx="7703273" cy="1554313"/>
              <a:chOff x="903420" y="2365902"/>
              <a:chExt cx="6653049" cy="1334813"/>
            </a:xfrm>
          </p:grpSpPr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140141C8-F642-4FFD-AB4E-13F559FC703B}"/>
                  </a:ext>
                </a:extLst>
              </p:cNvPr>
              <p:cNvSpPr/>
              <p:nvPr/>
            </p:nvSpPr>
            <p:spPr>
              <a:xfrm>
                <a:off x="903420" y="2365902"/>
                <a:ext cx="6653049" cy="1334813"/>
              </a:xfrm>
              <a:prstGeom prst="roundRect">
                <a:avLst/>
              </a:prstGeom>
              <a:solidFill>
                <a:srgbClr val="F05A72"/>
              </a:solidFill>
              <a:ln>
                <a:solidFill>
                  <a:srgbClr val="F05A7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7E45CD84-6E8C-4541-B4AB-CFEF091763BC}"/>
                  </a:ext>
                </a:extLst>
              </p:cNvPr>
              <p:cNvSpPr/>
              <p:nvPr/>
            </p:nvSpPr>
            <p:spPr>
              <a:xfrm>
                <a:off x="1021806" y="2447321"/>
                <a:ext cx="6441673" cy="1149956"/>
              </a:xfrm>
              <a:prstGeom prst="roundRect">
                <a:avLst/>
              </a:prstGeom>
              <a:solidFill>
                <a:srgbClr val="F05A72"/>
              </a:solidFill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893144" y="4655149"/>
              <a:ext cx="735771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2400" dirty="0">
                  <a:solidFill>
                    <a:schemeClr val="bg1"/>
                  </a:solidFill>
                </a:rPr>
                <a:t>Năm giác quan rất quan trọng đối với con người. Chúng mình </a:t>
              </a:r>
              <a:r>
                <a:rPr lang="vi-VN" sz="2400" dirty="0" smtClean="0">
                  <a:solidFill>
                    <a:schemeClr val="bg1"/>
                  </a:solidFill>
                </a:rPr>
                <a:t>cần</a:t>
              </a:r>
              <a:r>
                <a:rPr lang="en-US" sz="2400" dirty="0">
                  <a:solidFill>
                    <a:schemeClr val="bg1"/>
                  </a:solidFill>
                </a:rPr>
                <a:t> </a:t>
              </a:r>
              <a:r>
                <a:rPr lang="vi-VN" sz="2400" dirty="0" smtClean="0">
                  <a:solidFill>
                    <a:schemeClr val="bg1"/>
                  </a:solidFill>
                </a:rPr>
                <a:t>thường </a:t>
              </a:r>
              <a:r>
                <a:rPr lang="vi-VN" sz="2400" dirty="0">
                  <a:solidFill>
                    <a:schemeClr val="bg1"/>
                  </a:solidFill>
                </a:rPr>
                <a:t>xuyên chăm sóc và bảo vệ các giác quan. 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041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6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15431" y="411170"/>
            <a:ext cx="741867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3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3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3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>
                <a:latin typeface="Arial" panose="020B0604020202020204" pitchFamily="34" charset="0"/>
                <a:cs typeface="Arial" panose="020B0604020202020204" pitchFamily="34" charset="0"/>
              </a:rPr>
              <a:t>đang</a:t>
            </a:r>
            <a:r>
              <a:rPr lang="en-US" sz="23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3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300" b="1" spc="-2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300" b="1" spc="-20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3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3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3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3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khuyên</a:t>
            </a: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955" y="1337667"/>
            <a:ext cx="4980089" cy="5146423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5714929" y="2406344"/>
            <a:ext cx="624887" cy="384048"/>
          </a:xfrm>
          <a:prstGeom prst="wedgeRoundRectCallout">
            <a:avLst>
              <a:gd name="adj1" fmla="val -40496"/>
              <a:gd name="adj2" fmla="val 73633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802674" y="3309257"/>
            <a:ext cx="1802675" cy="18026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079520" y="4598126"/>
            <a:ext cx="1802675" cy="18026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296093" y="4493623"/>
            <a:ext cx="1802675" cy="18026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317989" y="3309257"/>
            <a:ext cx="1802675" cy="18026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695230" y="2151731"/>
            <a:ext cx="3010092" cy="1329556"/>
            <a:chOff x="2695230" y="2151731"/>
            <a:chExt cx="3010092" cy="1329556"/>
          </a:xfrm>
        </p:grpSpPr>
        <p:grpSp>
          <p:nvGrpSpPr>
            <p:cNvPr id="4" name="Group 3"/>
            <p:cNvGrpSpPr/>
            <p:nvPr/>
          </p:nvGrpSpPr>
          <p:grpSpPr>
            <a:xfrm>
              <a:off x="2714280" y="2151731"/>
              <a:ext cx="2963925" cy="1329556"/>
              <a:chOff x="2810234" y="2151731"/>
              <a:chExt cx="2752343" cy="1329556"/>
            </a:xfrm>
          </p:grpSpPr>
          <p:sp>
            <p:nvSpPr>
              <p:cNvPr id="2" name="Rounded Rectangular Callout 1"/>
              <p:cNvSpPr/>
              <p:nvPr/>
            </p:nvSpPr>
            <p:spPr>
              <a:xfrm>
                <a:off x="2862071" y="2151732"/>
                <a:ext cx="2654785" cy="1329555"/>
              </a:xfrm>
              <a:custGeom>
                <a:avLst/>
                <a:gdLst>
                  <a:gd name="connsiteX0" fmla="*/ 0 w 2654785"/>
                  <a:gd name="connsiteY0" fmla="*/ 107724 h 646331"/>
                  <a:gd name="connsiteX1" fmla="*/ 107724 w 2654785"/>
                  <a:gd name="connsiteY1" fmla="*/ 0 h 646331"/>
                  <a:gd name="connsiteX2" fmla="*/ 442464 w 2654785"/>
                  <a:gd name="connsiteY2" fmla="*/ 0 h 646331"/>
                  <a:gd name="connsiteX3" fmla="*/ 442464 w 2654785"/>
                  <a:gd name="connsiteY3" fmla="*/ 0 h 646331"/>
                  <a:gd name="connsiteX4" fmla="*/ 1106160 w 2654785"/>
                  <a:gd name="connsiteY4" fmla="*/ 0 h 646331"/>
                  <a:gd name="connsiteX5" fmla="*/ 2547061 w 2654785"/>
                  <a:gd name="connsiteY5" fmla="*/ 0 h 646331"/>
                  <a:gd name="connsiteX6" fmla="*/ 2654785 w 2654785"/>
                  <a:gd name="connsiteY6" fmla="*/ 107724 h 646331"/>
                  <a:gd name="connsiteX7" fmla="*/ 2654785 w 2654785"/>
                  <a:gd name="connsiteY7" fmla="*/ 377026 h 646331"/>
                  <a:gd name="connsiteX8" fmla="*/ 2654785 w 2654785"/>
                  <a:gd name="connsiteY8" fmla="*/ 377026 h 646331"/>
                  <a:gd name="connsiteX9" fmla="*/ 2654785 w 2654785"/>
                  <a:gd name="connsiteY9" fmla="*/ 538609 h 646331"/>
                  <a:gd name="connsiteX10" fmla="*/ 2654785 w 2654785"/>
                  <a:gd name="connsiteY10" fmla="*/ 538607 h 646331"/>
                  <a:gd name="connsiteX11" fmla="*/ 2547061 w 2654785"/>
                  <a:gd name="connsiteY11" fmla="*/ 646331 h 646331"/>
                  <a:gd name="connsiteX12" fmla="*/ 1106160 w 2654785"/>
                  <a:gd name="connsiteY12" fmla="*/ 646331 h 646331"/>
                  <a:gd name="connsiteX13" fmla="*/ 1301190 w 2654785"/>
                  <a:gd name="connsiteY13" fmla="*/ 1329555 h 646331"/>
                  <a:gd name="connsiteX14" fmla="*/ 442464 w 2654785"/>
                  <a:gd name="connsiteY14" fmla="*/ 646331 h 646331"/>
                  <a:gd name="connsiteX15" fmla="*/ 107724 w 2654785"/>
                  <a:gd name="connsiteY15" fmla="*/ 646331 h 646331"/>
                  <a:gd name="connsiteX16" fmla="*/ 0 w 2654785"/>
                  <a:gd name="connsiteY16" fmla="*/ 538607 h 646331"/>
                  <a:gd name="connsiteX17" fmla="*/ 0 w 2654785"/>
                  <a:gd name="connsiteY17" fmla="*/ 538609 h 646331"/>
                  <a:gd name="connsiteX18" fmla="*/ 0 w 2654785"/>
                  <a:gd name="connsiteY18" fmla="*/ 377026 h 646331"/>
                  <a:gd name="connsiteX19" fmla="*/ 0 w 2654785"/>
                  <a:gd name="connsiteY19" fmla="*/ 377026 h 646331"/>
                  <a:gd name="connsiteX20" fmla="*/ 0 w 2654785"/>
                  <a:gd name="connsiteY20" fmla="*/ 107724 h 646331"/>
                  <a:gd name="connsiteX0" fmla="*/ 0 w 2654785"/>
                  <a:gd name="connsiteY0" fmla="*/ 107724 h 1329555"/>
                  <a:gd name="connsiteX1" fmla="*/ 107724 w 2654785"/>
                  <a:gd name="connsiteY1" fmla="*/ 0 h 1329555"/>
                  <a:gd name="connsiteX2" fmla="*/ 442464 w 2654785"/>
                  <a:gd name="connsiteY2" fmla="*/ 0 h 1329555"/>
                  <a:gd name="connsiteX3" fmla="*/ 442464 w 2654785"/>
                  <a:gd name="connsiteY3" fmla="*/ 0 h 1329555"/>
                  <a:gd name="connsiteX4" fmla="*/ 1106160 w 2654785"/>
                  <a:gd name="connsiteY4" fmla="*/ 0 h 1329555"/>
                  <a:gd name="connsiteX5" fmla="*/ 2547061 w 2654785"/>
                  <a:gd name="connsiteY5" fmla="*/ 0 h 1329555"/>
                  <a:gd name="connsiteX6" fmla="*/ 2654785 w 2654785"/>
                  <a:gd name="connsiteY6" fmla="*/ 107724 h 1329555"/>
                  <a:gd name="connsiteX7" fmla="*/ 2654785 w 2654785"/>
                  <a:gd name="connsiteY7" fmla="*/ 377026 h 1329555"/>
                  <a:gd name="connsiteX8" fmla="*/ 2654785 w 2654785"/>
                  <a:gd name="connsiteY8" fmla="*/ 377026 h 1329555"/>
                  <a:gd name="connsiteX9" fmla="*/ 2654785 w 2654785"/>
                  <a:gd name="connsiteY9" fmla="*/ 538609 h 1329555"/>
                  <a:gd name="connsiteX10" fmla="*/ 2654785 w 2654785"/>
                  <a:gd name="connsiteY10" fmla="*/ 538607 h 1329555"/>
                  <a:gd name="connsiteX11" fmla="*/ 2547061 w 2654785"/>
                  <a:gd name="connsiteY11" fmla="*/ 646331 h 1329555"/>
                  <a:gd name="connsiteX12" fmla="*/ 1106160 w 2654785"/>
                  <a:gd name="connsiteY12" fmla="*/ 646331 h 1329555"/>
                  <a:gd name="connsiteX13" fmla="*/ 1301190 w 2654785"/>
                  <a:gd name="connsiteY13" fmla="*/ 1329555 h 1329555"/>
                  <a:gd name="connsiteX14" fmla="*/ 906014 w 2654785"/>
                  <a:gd name="connsiteY14" fmla="*/ 652681 h 1329555"/>
                  <a:gd name="connsiteX15" fmla="*/ 107724 w 2654785"/>
                  <a:gd name="connsiteY15" fmla="*/ 646331 h 1329555"/>
                  <a:gd name="connsiteX16" fmla="*/ 0 w 2654785"/>
                  <a:gd name="connsiteY16" fmla="*/ 538607 h 1329555"/>
                  <a:gd name="connsiteX17" fmla="*/ 0 w 2654785"/>
                  <a:gd name="connsiteY17" fmla="*/ 538609 h 1329555"/>
                  <a:gd name="connsiteX18" fmla="*/ 0 w 2654785"/>
                  <a:gd name="connsiteY18" fmla="*/ 377026 h 1329555"/>
                  <a:gd name="connsiteX19" fmla="*/ 0 w 2654785"/>
                  <a:gd name="connsiteY19" fmla="*/ 377026 h 1329555"/>
                  <a:gd name="connsiteX20" fmla="*/ 0 w 2654785"/>
                  <a:gd name="connsiteY20" fmla="*/ 107724 h 1329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654785" h="1329555">
                    <a:moveTo>
                      <a:pt x="0" y="107724"/>
                    </a:moveTo>
                    <a:cubicBezTo>
                      <a:pt x="0" y="48230"/>
                      <a:pt x="48230" y="0"/>
                      <a:pt x="107724" y="0"/>
                    </a:cubicBezTo>
                    <a:lnTo>
                      <a:pt x="442464" y="0"/>
                    </a:lnTo>
                    <a:lnTo>
                      <a:pt x="442464" y="0"/>
                    </a:lnTo>
                    <a:lnTo>
                      <a:pt x="1106160" y="0"/>
                    </a:lnTo>
                    <a:lnTo>
                      <a:pt x="2547061" y="0"/>
                    </a:lnTo>
                    <a:cubicBezTo>
                      <a:pt x="2606555" y="0"/>
                      <a:pt x="2654785" y="48230"/>
                      <a:pt x="2654785" y="107724"/>
                    </a:cubicBezTo>
                    <a:lnTo>
                      <a:pt x="2654785" y="377026"/>
                    </a:lnTo>
                    <a:lnTo>
                      <a:pt x="2654785" y="377026"/>
                    </a:lnTo>
                    <a:lnTo>
                      <a:pt x="2654785" y="538609"/>
                    </a:lnTo>
                    <a:lnTo>
                      <a:pt x="2654785" y="538607"/>
                    </a:lnTo>
                    <a:cubicBezTo>
                      <a:pt x="2654785" y="598101"/>
                      <a:pt x="2606555" y="646331"/>
                      <a:pt x="2547061" y="646331"/>
                    </a:cubicBezTo>
                    <a:lnTo>
                      <a:pt x="1106160" y="646331"/>
                    </a:lnTo>
                    <a:lnTo>
                      <a:pt x="1301190" y="1329555"/>
                    </a:lnTo>
                    <a:lnTo>
                      <a:pt x="906014" y="652681"/>
                    </a:lnTo>
                    <a:lnTo>
                      <a:pt x="107724" y="646331"/>
                    </a:lnTo>
                    <a:cubicBezTo>
                      <a:pt x="48230" y="646331"/>
                      <a:pt x="0" y="598101"/>
                      <a:pt x="0" y="538607"/>
                    </a:cubicBezTo>
                    <a:lnTo>
                      <a:pt x="0" y="538609"/>
                    </a:lnTo>
                    <a:lnTo>
                      <a:pt x="0" y="377026"/>
                    </a:lnTo>
                    <a:lnTo>
                      <a:pt x="0" y="377026"/>
                    </a:lnTo>
                    <a:lnTo>
                      <a:pt x="0" y="107724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TextBox 2"/>
              <p:cNvSpPr txBox="1"/>
              <p:nvPr/>
            </p:nvSpPr>
            <p:spPr>
              <a:xfrm>
                <a:off x="2810234" y="2151731"/>
                <a:ext cx="27523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95230" y="2157478"/>
              <a:ext cx="301009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i="1">
                  <a:latin typeface="Arial" panose="020B0604020202020204" pitchFamily="34" charset="0"/>
                  <a:cs typeface="Arial" panose="020B0604020202020204" pitchFamily="34" charset="0"/>
                </a:rPr>
                <a:t>Bạn xem điện thoại nhiều sẽ hỏng mắt đấy! </a:t>
              </a:r>
              <a:endParaRPr lang="en-US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075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7" grpId="0" animBg="1"/>
      <p:bldP spid="5" grpId="0" animBg="1"/>
      <p:bldP spid="5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" y="0"/>
            <a:ext cx="91399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87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12639</TotalTime>
  <Words>2744</Words>
  <Application>Microsoft Office PowerPoint</Application>
  <PresentationFormat>On-screen Show (4:3)</PresentationFormat>
  <Paragraphs>199</Paragraphs>
  <Slides>18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TrangDTT</cp:lastModifiedBy>
  <cp:revision>1681</cp:revision>
  <dcterms:created xsi:type="dcterms:W3CDTF">2018-11-09T03:14:06Z</dcterms:created>
  <dcterms:modified xsi:type="dcterms:W3CDTF">2020-07-09T03:26:14Z</dcterms:modified>
</cp:coreProperties>
</file>