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handoutMasterIdLst>
    <p:handoutMasterId r:id="rId33"/>
  </p:handoutMasterIdLst>
  <p:sldIdLst>
    <p:sldId id="370" r:id="rId2"/>
    <p:sldId id="355" r:id="rId3"/>
    <p:sldId id="356" r:id="rId4"/>
    <p:sldId id="338" r:id="rId5"/>
    <p:sldId id="348" r:id="rId6"/>
    <p:sldId id="371" r:id="rId7"/>
    <p:sldId id="377" r:id="rId8"/>
    <p:sldId id="378" r:id="rId9"/>
    <p:sldId id="379" r:id="rId10"/>
    <p:sldId id="380" r:id="rId11"/>
    <p:sldId id="376" r:id="rId12"/>
    <p:sldId id="359" r:id="rId13"/>
    <p:sldId id="381" r:id="rId14"/>
    <p:sldId id="364" r:id="rId15"/>
    <p:sldId id="382" r:id="rId16"/>
    <p:sldId id="383" r:id="rId17"/>
    <p:sldId id="385" r:id="rId18"/>
    <p:sldId id="366" r:id="rId19"/>
    <p:sldId id="386" r:id="rId20"/>
    <p:sldId id="387" r:id="rId21"/>
    <p:sldId id="388" r:id="rId22"/>
    <p:sldId id="389" r:id="rId23"/>
    <p:sldId id="390" r:id="rId24"/>
    <p:sldId id="352" r:id="rId25"/>
    <p:sldId id="391" r:id="rId26"/>
    <p:sldId id="392" r:id="rId27"/>
    <p:sldId id="393" r:id="rId28"/>
    <p:sldId id="395" r:id="rId29"/>
    <p:sldId id="394" r:id="rId30"/>
    <p:sldId id="264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436"/>
    <a:srgbClr val="A3D393"/>
    <a:srgbClr val="ED3352"/>
    <a:srgbClr val="EF4B66"/>
    <a:srgbClr val="F05A72"/>
    <a:srgbClr val="EC028D"/>
    <a:srgbClr val="007DC6"/>
    <a:srgbClr val="00CC66"/>
    <a:srgbClr val="F7931E"/>
    <a:srgbClr val="1B60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364" autoAdjust="0"/>
  </p:normalViewPr>
  <p:slideViewPr>
    <p:cSldViewPr snapToGrid="0">
      <p:cViewPr varScale="1">
        <p:scale>
          <a:sx n="88" d="100"/>
          <a:sy n="88" d="100"/>
        </p:scale>
        <p:origin x="1195" y="62"/>
      </p:cViewPr>
      <p:guideLst>
        <p:guide orient="horz" pos="2160"/>
        <p:guide pos="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285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EE94C-14DC-4493-BE4A-0FCD7AB6755B}" type="datetimeFigureOut">
              <a:rPr lang="en-US" smtClean="0"/>
              <a:pPr/>
              <a:t>21-Mar-20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B9B49-F03B-47F2-9936-FEB2E879C8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5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FC168-90C5-4899-A3DC-7E478327B66F}" type="datetimeFigureOut">
              <a:rPr lang="en-US" smtClean="0"/>
              <a:pPr/>
              <a:t>21-Mar-20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C8A8A-6F8B-4AF7-A924-9DFE5A330B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96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84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83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19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119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36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80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774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15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8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9810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865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032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6958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604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484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5443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2342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2989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1913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540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685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728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0629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17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890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888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21-Mar-20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45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21-Mar-20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47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21-Mar-20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28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21-Mar-20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8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21-Mar-20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4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21-Mar-20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91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21-Mar-20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20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21-Mar-20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2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21-Mar-20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96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21-Mar-20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75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21-Mar-20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4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64D30-42DC-4542-81D3-4F58E777823E}" type="datetimeFigureOut">
              <a:rPr lang="en-US" smtClean="0"/>
              <a:pPr/>
              <a:t>21-Mar-20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5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AhmRyWaSq24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18288"/>
            <a:ext cx="9119616" cy="68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9144"/>
            <a:ext cx="9119616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9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89" y="-71120"/>
            <a:ext cx="9172579" cy="693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6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906723" y="359759"/>
            <a:ext cx="725607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vi-VN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ể </a:t>
            </a:r>
            <a:r>
              <a:rPr lang="vi-VN" sz="2300" b="1" spc="-20" dirty="0">
                <a:latin typeface="Arial" panose="020B0604020202020204" pitchFamily="34" charset="0"/>
                <a:cs typeface="Arial" panose="020B0604020202020204" pitchFamily="34" charset="0"/>
              </a:rPr>
              <a:t>một việc bạn thường làm để giữ vệ sinh cơ </a:t>
            </a:r>
            <a:r>
              <a:rPr lang="vi-VN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300" b="1" spc="-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06722" y="1074134"/>
            <a:ext cx="2849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Video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bài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Khám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tay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3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530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62452" y="1614575"/>
            <a:ext cx="2646574" cy="2366041"/>
            <a:chOff x="362452" y="1614575"/>
            <a:chExt cx="2646574" cy="236604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452" y="1614575"/>
              <a:ext cx="2443490" cy="2366041"/>
            </a:xfrm>
            <a:prstGeom prst="rect">
              <a:avLst/>
            </a:prstGeom>
          </p:spPr>
        </p:pic>
        <p:grpSp>
          <p:nvGrpSpPr>
            <p:cNvPr id="19" name="Group 18"/>
            <p:cNvGrpSpPr/>
            <p:nvPr/>
          </p:nvGrpSpPr>
          <p:grpSpPr>
            <a:xfrm>
              <a:off x="2639655" y="3469688"/>
              <a:ext cx="369371" cy="461665"/>
              <a:chOff x="2745806" y="3219910"/>
              <a:chExt cx="462215" cy="582717"/>
            </a:xfrm>
          </p:grpSpPr>
          <p:sp>
            <p:nvSpPr>
              <p:cNvPr id="34" name="Oval 33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745806" y="3219910"/>
                <a:ext cx="340498" cy="582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3017639" y="726146"/>
            <a:ext cx="2388624" cy="2163646"/>
            <a:chOff x="3017639" y="726146"/>
            <a:chExt cx="2388624" cy="2163646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7639" y="726146"/>
              <a:ext cx="2308564" cy="2163646"/>
            </a:xfrm>
            <a:prstGeom prst="rect">
              <a:avLst/>
            </a:prstGeom>
          </p:spPr>
        </p:pic>
        <p:grpSp>
          <p:nvGrpSpPr>
            <p:cNvPr id="20" name="Group 19"/>
            <p:cNvGrpSpPr/>
            <p:nvPr/>
          </p:nvGrpSpPr>
          <p:grpSpPr>
            <a:xfrm>
              <a:off x="5040503" y="2381419"/>
              <a:ext cx="365760" cy="461665"/>
              <a:chOff x="2750327" y="3214017"/>
              <a:chExt cx="457694" cy="582717"/>
            </a:xfrm>
          </p:grpSpPr>
          <p:sp>
            <p:nvSpPr>
              <p:cNvPr id="32" name="Oval 31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750327" y="3214017"/>
                <a:ext cx="445716" cy="582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5860685" y="1580346"/>
            <a:ext cx="2901036" cy="2615888"/>
            <a:chOff x="5860685" y="1580346"/>
            <a:chExt cx="2901036" cy="2615888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0685" y="1580346"/>
              <a:ext cx="2887581" cy="2333269"/>
            </a:xfrm>
            <a:prstGeom prst="rect">
              <a:avLst/>
            </a:prstGeom>
          </p:spPr>
        </p:pic>
        <p:grpSp>
          <p:nvGrpSpPr>
            <p:cNvPr id="22" name="Group 21"/>
            <p:cNvGrpSpPr/>
            <p:nvPr/>
          </p:nvGrpSpPr>
          <p:grpSpPr>
            <a:xfrm>
              <a:off x="8395961" y="3734569"/>
              <a:ext cx="365760" cy="461665"/>
              <a:chOff x="2750327" y="3215008"/>
              <a:chExt cx="457694" cy="582717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758724" y="3215008"/>
                <a:ext cx="445716" cy="582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1454973" y="4235513"/>
            <a:ext cx="2806349" cy="2214477"/>
            <a:chOff x="1454973" y="4235513"/>
            <a:chExt cx="2806349" cy="2214477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973" y="4235513"/>
              <a:ext cx="2438685" cy="2214477"/>
            </a:xfrm>
            <a:prstGeom prst="rect">
              <a:avLst/>
            </a:prstGeom>
          </p:spPr>
        </p:pic>
        <p:grpSp>
          <p:nvGrpSpPr>
            <p:cNvPr id="23" name="Group 22"/>
            <p:cNvGrpSpPr/>
            <p:nvPr/>
          </p:nvGrpSpPr>
          <p:grpSpPr>
            <a:xfrm>
              <a:off x="3895562" y="5752758"/>
              <a:ext cx="365760" cy="461665"/>
              <a:chOff x="2750327" y="3214017"/>
              <a:chExt cx="457694" cy="582717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750327" y="3214017"/>
                <a:ext cx="445716" cy="582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4801939" y="3992258"/>
            <a:ext cx="2868297" cy="2556733"/>
            <a:chOff x="4801939" y="3992258"/>
            <a:chExt cx="2868297" cy="255673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1939" y="3992258"/>
              <a:ext cx="2732919" cy="2556733"/>
            </a:xfrm>
            <a:prstGeom prst="rect">
              <a:avLst/>
            </a:prstGeom>
          </p:spPr>
        </p:pic>
        <p:grpSp>
          <p:nvGrpSpPr>
            <p:cNvPr id="24" name="Group 23"/>
            <p:cNvGrpSpPr/>
            <p:nvPr/>
          </p:nvGrpSpPr>
          <p:grpSpPr>
            <a:xfrm>
              <a:off x="7304476" y="5802409"/>
              <a:ext cx="365760" cy="461665"/>
              <a:chOff x="2750327" y="3215008"/>
              <a:chExt cx="457694" cy="582717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758724" y="3215008"/>
                <a:ext cx="445716" cy="582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129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530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538" y="784696"/>
            <a:ext cx="5772925" cy="5410535"/>
          </a:xfrm>
          <a:prstGeom prst="rect">
            <a:avLst/>
          </a:prstGeom>
        </p:spPr>
      </p:pic>
      <p:sp>
        <p:nvSpPr>
          <p:cNvPr id="32" name="Oval 31"/>
          <p:cNvSpPr/>
          <p:nvPr/>
        </p:nvSpPr>
        <p:spPr>
          <a:xfrm>
            <a:off x="7008639" y="5317672"/>
            <a:ext cx="652296" cy="646685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7099786" y="5265181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1865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530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538" y="1157599"/>
            <a:ext cx="5772925" cy="46647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39124" y="5561272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1" name="Oval 10"/>
          <p:cNvSpPr/>
          <p:nvPr/>
        </p:nvSpPr>
        <p:spPr>
          <a:xfrm>
            <a:off x="7056828" y="5036405"/>
            <a:ext cx="652296" cy="646685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147975" y="4983914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2204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530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538" y="789585"/>
            <a:ext cx="5772925" cy="5400757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6965097" y="5213168"/>
            <a:ext cx="652296" cy="646685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056244" y="5160677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9541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538" y="868876"/>
            <a:ext cx="5772925" cy="524217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530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7345973" y="5256711"/>
            <a:ext cx="652296" cy="646685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437120" y="5204220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86467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181" y="784696"/>
            <a:ext cx="5587639" cy="541053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530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7110973" y="5404757"/>
            <a:ext cx="652296" cy="646685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202120" y="5352266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3816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530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62452" y="726146"/>
            <a:ext cx="8399269" cy="5822845"/>
            <a:chOff x="362452" y="726146"/>
            <a:chExt cx="8399269" cy="5822845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7639" y="726146"/>
              <a:ext cx="2308564" cy="2163646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0685" y="1580346"/>
              <a:ext cx="2887581" cy="233326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973" y="4235513"/>
              <a:ext cx="2438685" cy="2214477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1939" y="3992258"/>
              <a:ext cx="2732919" cy="2556733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452" y="1614575"/>
              <a:ext cx="2443490" cy="2366041"/>
            </a:xfrm>
            <a:prstGeom prst="rect">
              <a:avLst/>
            </a:prstGeom>
          </p:spPr>
        </p:pic>
        <p:grpSp>
          <p:nvGrpSpPr>
            <p:cNvPr id="19" name="Group 18"/>
            <p:cNvGrpSpPr/>
            <p:nvPr/>
          </p:nvGrpSpPr>
          <p:grpSpPr>
            <a:xfrm>
              <a:off x="2639655" y="3469688"/>
              <a:ext cx="369371" cy="461665"/>
              <a:chOff x="2745806" y="3219910"/>
              <a:chExt cx="462215" cy="582717"/>
            </a:xfrm>
          </p:grpSpPr>
          <p:sp>
            <p:nvSpPr>
              <p:cNvPr id="34" name="Oval 33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745806" y="3219910"/>
                <a:ext cx="340498" cy="582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5040503" y="2381419"/>
              <a:ext cx="365760" cy="461665"/>
              <a:chOff x="2750327" y="3214017"/>
              <a:chExt cx="457694" cy="582717"/>
            </a:xfrm>
          </p:grpSpPr>
          <p:sp>
            <p:nvSpPr>
              <p:cNvPr id="32" name="Oval 31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750327" y="3214017"/>
                <a:ext cx="445716" cy="582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8395961" y="3734569"/>
              <a:ext cx="365760" cy="461665"/>
              <a:chOff x="2750327" y="3215008"/>
              <a:chExt cx="457694" cy="582717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758724" y="3215008"/>
                <a:ext cx="445716" cy="582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3895562" y="5752758"/>
              <a:ext cx="365760" cy="461665"/>
              <a:chOff x="2750327" y="3214017"/>
              <a:chExt cx="457694" cy="582717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750327" y="3214017"/>
                <a:ext cx="445716" cy="582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7304476" y="5802409"/>
              <a:ext cx="365760" cy="461665"/>
              <a:chOff x="2750327" y="3215008"/>
              <a:chExt cx="457694" cy="582717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758724" y="3215008"/>
                <a:ext cx="445716" cy="582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6860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14650"/>
            <a:ext cx="6108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đổi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ích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hàng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693" y="904510"/>
            <a:ext cx="5526615" cy="5665200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478971" y="2500273"/>
            <a:ext cx="2917371" cy="1045029"/>
            <a:chOff x="653142" y="2534194"/>
            <a:chExt cx="2917371" cy="1045029"/>
          </a:xfrm>
        </p:grpSpPr>
        <p:sp>
          <p:nvSpPr>
            <p:cNvPr id="15" name="Rounded Rectangular Callout 14"/>
            <p:cNvSpPr/>
            <p:nvPr/>
          </p:nvSpPr>
          <p:spPr>
            <a:xfrm>
              <a:off x="653142" y="2534194"/>
              <a:ext cx="2917371" cy="1045029"/>
            </a:xfrm>
            <a:prstGeom prst="wedgeRoundRectCallout">
              <a:avLst>
                <a:gd name="adj1" fmla="val 37711"/>
                <a:gd name="adj2" fmla="val 79167"/>
                <a:gd name="adj3" fmla="val 16667"/>
              </a:avLst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57645" y="2641209"/>
              <a:ext cx="28128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Vì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sao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chúng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mình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phải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chải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răng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en-US" sz="2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Oval 17"/>
          <p:cNvSpPr/>
          <p:nvPr/>
        </p:nvSpPr>
        <p:spPr>
          <a:xfrm>
            <a:off x="4665106" y="990083"/>
            <a:ext cx="2519468" cy="2519468"/>
          </a:xfrm>
          <a:prstGeom prst="ellipse">
            <a:avLst/>
          </a:prstGeom>
          <a:noFill/>
          <a:ln w="57150">
            <a:solidFill>
              <a:srgbClr val="E214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394" y="990083"/>
            <a:ext cx="5159672" cy="511043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7441685" y="5392637"/>
            <a:ext cx="676762" cy="707884"/>
            <a:chOff x="7441685" y="5392637"/>
            <a:chExt cx="676762" cy="707884"/>
          </a:xfrm>
        </p:grpSpPr>
        <p:sp>
          <p:nvSpPr>
            <p:cNvPr id="34" name="Oval 33"/>
            <p:cNvSpPr/>
            <p:nvPr/>
          </p:nvSpPr>
          <p:spPr>
            <a:xfrm>
              <a:off x="7441685" y="5444781"/>
              <a:ext cx="626406" cy="621014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509066" y="5392637"/>
              <a:ext cx="609381" cy="707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478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8" grpId="0" animBg="1"/>
      <p:bldP spid="18" grpId="1" animBg="1"/>
      <p:bldP spid="18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512851" y="955604"/>
            <a:ext cx="6168654" cy="5329981"/>
            <a:chOff x="1512851" y="955604"/>
            <a:chExt cx="6168654" cy="532998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851" y="955604"/>
              <a:ext cx="6168654" cy="5329981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6979565" y="5170855"/>
              <a:ext cx="626406" cy="621014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072124" y="5153437"/>
              <a:ext cx="609381" cy="707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</p:grpSp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8" y="129707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14650"/>
            <a:ext cx="6108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đổi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ích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hàng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99945" y="2211976"/>
            <a:ext cx="2534952" cy="1341605"/>
            <a:chOff x="653142" y="2534194"/>
            <a:chExt cx="2917371" cy="1045029"/>
          </a:xfrm>
        </p:grpSpPr>
        <p:sp>
          <p:nvSpPr>
            <p:cNvPr id="23" name="Rounded Rectangular Callout 22"/>
            <p:cNvSpPr/>
            <p:nvPr/>
          </p:nvSpPr>
          <p:spPr>
            <a:xfrm>
              <a:off x="653142" y="2534194"/>
              <a:ext cx="2917371" cy="1045029"/>
            </a:xfrm>
            <a:prstGeom prst="wedgeRoundRectCallout">
              <a:avLst>
                <a:gd name="adj1" fmla="val 37711"/>
                <a:gd name="adj2" fmla="val 79167"/>
                <a:gd name="adj3" fmla="val 16667"/>
              </a:avLst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57645" y="2641209"/>
              <a:ext cx="2812868" cy="878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Thưa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cô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rửa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tay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bằng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xà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phòng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để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làm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gì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en-US" sz="2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0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608" y="3573832"/>
            <a:ext cx="2897694" cy="27544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51" y="1190276"/>
            <a:ext cx="2737731" cy="25939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181" y="826665"/>
            <a:ext cx="2712730" cy="2856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266" y="3762394"/>
            <a:ext cx="2668975" cy="2675225"/>
          </a:xfrm>
          <a:prstGeom prst="rect">
            <a:avLst/>
          </a:prstGeom>
        </p:spPr>
      </p:pic>
      <p:sp>
        <p:nvSpPr>
          <p:cNvPr id="6" name="Up Arrow 5"/>
          <p:cNvSpPr/>
          <p:nvPr/>
        </p:nvSpPr>
        <p:spPr>
          <a:xfrm rot="18934907">
            <a:off x="2209859" y="3511015"/>
            <a:ext cx="321173" cy="587681"/>
          </a:xfrm>
          <a:prstGeom prst="upArrow">
            <a:avLst/>
          </a:prstGeom>
          <a:solidFill>
            <a:srgbClr val="E2143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Up Arrow 12"/>
          <p:cNvSpPr/>
          <p:nvPr/>
        </p:nvSpPr>
        <p:spPr>
          <a:xfrm rot="2811875">
            <a:off x="4662673" y="3336217"/>
            <a:ext cx="309098" cy="596810"/>
          </a:xfrm>
          <a:prstGeom prst="upArrow">
            <a:avLst/>
          </a:prstGeom>
          <a:solidFill>
            <a:srgbClr val="E2143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 Arrow 14"/>
          <p:cNvSpPr/>
          <p:nvPr/>
        </p:nvSpPr>
        <p:spPr>
          <a:xfrm rot="4883546">
            <a:off x="5170427" y="4970071"/>
            <a:ext cx="309098" cy="596810"/>
          </a:xfrm>
          <a:prstGeom prst="upArrow">
            <a:avLst/>
          </a:prstGeom>
          <a:solidFill>
            <a:srgbClr val="E2143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906723" y="314650"/>
            <a:ext cx="6108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đổi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ích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hàng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93562" y="1243065"/>
            <a:ext cx="2488390" cy="248839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740219" y="1029737"/>
            <a:ext cx="2488390" cy="248839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741308" y="3824717"/>
            <a:ext cx="2564388" cy="2564388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56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512851" y="955604"/>
            <a:ext cx="6168654" cy="5329981"/>
            <a:chOff x="1512851" y="955604"/>
            <a:chExt cx="6168654" cy="532998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851" y="955604"/>
              <a:ext cx="6168654" cy="5329981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6979565" y="5170855"/>
              <a:ext cx="626406" cy="621014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072124" y="5153437"/>
              <a:ext cx="609381" cy="707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99945" y="2211976"/>
            <a:ext cx="2534952" cy="1341605"/>
            <a:chOff x="653142" y="2534194"/>
            <a:chExt cx="2917371" cy="1045029"/>
          </a:xfrm>
        </p:grpSpPr>
        <p:sp>
          <p:nvSpPr>
            <p:cNvPr id="15" name="Rounded Rectangular Callout 14"/>
            <p:cNvSpPr/>
            <p:nvPr/>
          </p:nvSpPr>
          <p:spPr>
            <a:xfrm>
              <a:off x="653142" y="2534194"/>
              <a:ext cx="2917371" cy="1045029"/>
            </a:xfrm>
            <a:prstGeom prst="wedgeRoundRectCallout">
              <a:avLst>
                <a:gd name="adj1" fmla="val 37711"/>
                <a:gd name="adj2" fmla="val 79167"/>
                <a:gd name="adj3" fmla="val 16667"/>
              </a:avLst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57645" y="2620860"/>
              <a:ext cx="2812868" cy="878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Thưa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cô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rửa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tay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bằng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xà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phòng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để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làm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gì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en-US" sz="2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14650"/>
            <a:ext cx="6108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đổi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ích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hàng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62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480033" y="1543647"/>
            <a:ext cx="4104178" cy="3546185"/>
            <a:chOff x="1512851" y="955604"/>
            <a:chExt cx="6168654" cy="532998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851" y="955604"/>
              <a:ext cx="6168654" cy="5329981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6979565" y="5170855"/>
              <a:ext cx="626406" cy="621014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034358" y="5133146"/>
              <a:ext cx="609381" cy="707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</p:grpSp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14650"/>
            <a:ext cx="6108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đổi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ích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hàng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69" y="1760537"/>
            <a:ext cx="3036269" cy="3112406"/>
          </a:xfrm>
          <a:prstGeom prst="rect">
            <a:avLst/>
          </a:prstGeom>
        </p:spPr>
      </p:pic>
      <p:sp>
        <p:nvSpPr>
          <p:cNvPr id="26" name="Oval 25"/>
          <p:cNvSpPr/>
          <p:nvPr/>
        </p:nvSpPr>
        <p:spPr>
          <a:xfrm>
            <a:off x="3283976" y="4216872"/>
            <a:ext cx="411480" cy="411480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301827" y="4199564"/>
            <a:ext cx="609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350482" y="1828801"/>
            <a:ext cx="1953928" cy="1111395"/>
            <a:chOff x="653140" y="2534194"/>
            <a:chExt cx="3409193" cy="769782"/>
          </a:xfrm>
        </p:grpSpPr>
        <p:sp>
          <p:nvSpPr>
            <p:cNvPr id="29" name="Rounded Rectangular Callout 28"/>
            <p:cNvSpPr/>
            <p:nvPr/>
          </p:nvSpPr>
          <p:spPr>
            <a:xfrm>
              <a:off x="653140" y="2534194"/>
              <a:ext cx="3358013" cy="769782"/>
            </a:xfrm>
            <a:prstGeom prst="wedgeRoundRectCallout">
              <a:avLst>
                <a:gd name="adj1" fmla="val 37711"/>
                <a:gd name="adj2" fmla="val 79167"/>
                <a:gd name="adj3" fmla="val 16667"/>
              </a:avLst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08822" y="2568292"/>
              <a:ext cx="3253511" cy="662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Vì</a:t>
              </a:r>
              <a:r>
                <a:rPr lang="en-US" sz="2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sao</a:t>
              </a:r>
              <a:r>
                <a:rPr lang="en-US" sz="2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en-US" sz="2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chúng</a:t>
              </a:r>
              <a:r>
                <a:rPr lang="en-US" sz="2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mình</a:t>
              </a:r>
              <a:r>
                <a:rPr lang="en-US" sz="2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phải</a:t>
              </a:r>
              <a:r>
                <a:rPr lang="en-US" sz="2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chải</a:t>
              </a:r>
              <a:r>
                <a:rPr lang="en-US" sz="2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răng</a:t>
              </a:r>
              <a:r>
                <a:rPr lang="en-US" sz="2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sz="2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445497" y="1368954"/>
            <a:ext cx="2129473" cy="1018066"/>
            <a:chOff x="653142" y="2620860"/>
            <a:chExt cx="2917371" cy="904947"/>
          </a:xfrm>
        </p:grpSpPr>
        <p:sp>
          <p:nvSpPr>
            <p:cNvPr id="32" name="Rounded Rectangular Callout 31"/>
            <p:cNvSpPr/>
            <p:nvPr/>
          </p:nvSpPr>
          <p:spPr>
            <a:xfrm>
              <a:off x="653142" y="2620860"/>
              <a:ext cx="2917371" cy="904947"/>
            </a:xfrm>
            <a:prstGeom prst="wedgeRoundRectCallout">
              <a:avLst>
                <a:gd name="adj1" fmla="val -9319"/>
                <a:gd name="adj2" fmla="val 121389"/>
                <a:gd name="adj3" fmla="val 16667"/>
              </a:avLst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57645" y="2620860"/>
              <a:ext cx="2812868" cy="791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Thưa</a:t>
              </a:r>
              <a:r>
                <a:rPr lang="en-US" sz="2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cô</a:t>
              </a:r>
              <a:r>
                <a:rPr lang="en-US" sz="2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rửa</a:t>
              </a:r>
              <a:r>
                <a:rPr lang="en-US" sz="2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tay</a:t>
              </a:r>
              <a:r>
                <a:rPr lang="en-US" sz="2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bằng</a:t>
              </a:r>
              <a:r>
                <a:rPr lang="en-US" sz="2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xà</a:t>
              </a:r>
              <a:r>
                <a:rPr lang="en-US" sz="2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phòng</a:t>
              </a:r>
              <a:r>
                <a:rPr lang="en-US" sz="2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2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để</a:t>
              </a:r>
              <a:r>
                <a:rPr lang="en-US" sz="2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làm</a:t>
              </a:r>
              <a:r>
                <a:rPr lang="en-US" sz="2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gì</a:t>
              </a:r>
              <a:r>
                <a:rPr lang="en-US" sz="2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en-US" sz="2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097280" y="5226496"/>
            <a:ext cx="6836061" cy="1206255"/>
            <a:chOff x="1097280" y="5226496"/>
            <a:chExt cx="6836061" cy="1206255"/>
          </a:xfrm>
        </p:grpSpPr>
        <p:sp>
          <p:nvSpPr>
            <p:cNvPr id="35" name="Rounded Rectangle 34"/>
            <p:cNvSpPr/>
            <p:nvPr/>
          </p:nvSpPr>
          <p:spPr>
            <a:xfrm>
              <a:off x="1097280" y="5226496"/>
              <a:ext cx="6836061" cy="1206255"/>
            </a:xfrm>
            <a:prstGeom prst="roundRect">
              <a:avLst/>
            </a:prstGeom>
            <a:solidFill>
              <a:srgbClr val="ED3352"/>
            </a:solidFill>
            <a:ln>
              <a:solidFill>
                <a:srgbClr val="EF4B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109816" y="5412406"/>
              <a:ext cx="674043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Thực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hiện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chải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răng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rửa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mặt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rửa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tay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,…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ngày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giúp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cơ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thể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luôn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sạch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sẽ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phòng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được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nhiều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bệnh</a:t>
              </a:r>
              <a:r>
                <a:rPr lang="en-US" sz="2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endPara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413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32068"/>
            <a:ext cx="788893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52197" y="800365"/>
            <a:ext cx="3540922" cy="2649989"/>
            <a:chOff x="752197" y="800365"/>
            <a:chExt cx="3540922" cy="264998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97" y="800365"/>
              <a:ext cx="3021634" cy="2649989"/>
            </a:xfrm>
            <a:prstGeom prst="rect">
              <a:avLst/>
            </a:prstGeom>
          </p:spPr>
        </p:pic>
        <p:grpSp>
          <p:nvGrpSpPr>
            <p:cNvPr id="11" name="Group 10"/>
            <p:cNvGrpSpPr/>
            <p:nvPr/>
          </p:nvGrpSpPr>
          <p:grpSpPr>
            <a:xfrm>
              <a:off x="3945375" y="2769996"/>
              <a:ext cx="347744" cy="461665"/>
              <a:chOff x="2745806" y="3192670"/>
              <a:chExt cx="462215" cy="618958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745806" y="3192670"/>
                <a:ext cx="340498" cy="6189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5038744" y="894445"/>
            <a:ext cx="3398698" cy="2498834"/>
            <a:chOff x="5038744" y="894445"/>
            <a:chExt cx="3398698" cy="249883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8744" y="894445"/>
              <a:ext cx="2790262" cy="2498834"/>
            </a:xfrm>
            <a:prstGeom prst="rect">
              <a:avLst/>
            </a:prstGeom>
          </p:spPr>
        </p:pic>
        <p:grpSp>
          <p:nvGrpSpPr>
            <p:cNvPr id="15" name="Group 14"/>
            <p:cNvGrpSpPr/>
            <p:nvPr/>
          </p:nvGrpSpPr>
          <p:grpSpPr>
            <a:xfrm>
              <a:off x="8081254" y="2821583"/>
              <a:ext cx="356188" cy="461665"/>
              <a:chOff x="2750327" y="3193587"/>
              <a:chExt cx="473435" cy="618957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750327" y="3193587"/>
                <a:ext cx="473435" cy="6189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915431" y="3664769"/>
            <a:ext cx="3457653" cy="2638523"/>
            <a:chOff x="915431" y="3664769"/>
            <a:chExt cx="3457653" cy="263852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431" y="3664769"/>
              <a:ext cx="2858400" cy="2638523"/>
            </a:xfrm>
            <a:prstGeom prst="rect">
              <a:avLst/>
            </a:prstGeom>
          </p:spPr>
        </p:pic>
        <p:grpSp>
          <p:nvGrpSpPr>
            <p:cNvPr id="29" name="Group 28"/>
            <p:cNvGrpSpPr/>
            <p:nvPr/>
          </p:nvGrpSpPr>
          <p:grpSpPr>
            <a:xfrm>
              <a:off x="3845375" y="5629985"/>
              <a:ext cx="527709" cy="461665"/>
              <a:chOff x="2618933" y="4007712"/>
              <a:chExt cx="701416" cy="618958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2740795" y="4101328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618933" y="4007712"/>
                <a:ext cx="701416" cy="618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972339" y="3530105"/>
            <a:ext cx="3542236" cy="2843213"/>
            <a:chOff x="4972339" y="3530105"/>
            <a:chExt cx="3542236" cy="284321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2339" y="3530105"/>
              <a:ext cx="3182598" cy="2843213"/>
            </a:xfrm>
            <a:prstGeom prst="rect">
              <a:avLst/>
            </a:prstGeom>
          </p:spPr>
        </p:pic>
        <p:grpSp>
          <p:nvGrpSpPr>
            <p:cNvPr id="33" name="Group 32"/>
            <p:cNvGrpSpPr/>
            <p:nvPr/>
          </p:nvGrpSpPr>
          <p:grpSpPr>
            <a:xfrm>
              <a:off x="8009693" y="5629985"/>
              <a:ext cx="504882" cy="461665"/>
              <a:chOff x="2645681" y="4028165"/>
              <a:chExt cx="671075" cy="618957"/>
            </a:xfrm>
          </p:grpSpPr>
          <p:sp>
            <p:nvSpPr>
              <p:cNvPr id="34" name="Oval 33"/>
              <p:cNvSpPr/>
              <p:nvPr/>
            </p:nvSpPr>
            <p:spPr>
              <a:xfrm>
                <a:off x="2740796" y="4101329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645681" y="4028165"/>
                <a:ext cx="671075" cy="6189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11</a:t>
                </a:r>
                <a:endPara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075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947" y="714267"/>
            <a:ext cx="5504107" cy="4827131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7130779" y="4587489"/>
            <a:ext cx="702888" cy="707884"/>
            <a:chOff x="2813586" y="3330528"/>
            <a:chExt cx="392746" cy="398972"/>
          </a:xfrm>
        </p:grpSpPr>
        <p:sp>
          <p:nvSpPr>
            <p:cNvPr id="26" name="Oval 25"/>
            <p:cNvSpPr/>
            <p:nvPr/>
          </p:nvSpPr>
          <p:spPr>
            <a:xfrm>
              <a:off x="2813586" y="3355009"/>
              <a:ext cx="350011" cy="350011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65834" y="3330528"/>
              <a:ext cx="340498" cy="398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6723" y="332068"/>
            <a:ext cx="788893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64728" y="5525749"/>
            <a:ext cx="161454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3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endParaRPr lang="en-US" sz="3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50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759" y="778344"/>
            <a:ext cx="5138483" cy="4601797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7017567" y="4672257"/>
            <a:ext cx="702888" cy="707884"/>
            <a:chOff x="2813586" y="3330528"/>
            <a:chExt cx="392746" cy="398972"/>
          </a:xfrm>
        </p:grpSpPr>
        <p:sp>
          <p:nvSpPr>
            <p:cNvPr id="26" name="Oval 25"/>
            <p:cNvSpPr/>
            <p:nvPr/>
          </p:nvSpPr>
          <p:spPr>
            <a:xfrm>
              <a:off x="2813586" y="3355009"/>
              <a:ext cx="350011" cy="350011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65834" y="3330528"/>
              <a:ext cx="340498" cy="398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6723" y="332068"/>
            <a:ext cx="788893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64728" y="5651351"/>
            <a:ext cx="161454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3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endParaRPr lang="en-US" sz="3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3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970" y="826665"/>
            <a:ext cx="5036390" cy="4648976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6836826" y="4816076"/>
            <a:ext cx="831142" cy="707886"/>
            <a:chOff x="2766119" y="3324534"/>
            <a:chExt cx="464409" cy="398973"/>
          </a:xfrm>
        </p:grpSpPr>
        <p:sp>
          <p:nvSpPr>
            <p:cNvPr id="26" name="Oval 25"/>
            <p:cNvSpPr/>
            <p:nvPr/>
          </p:nvSpPr>
          <p:spPr>
            <a:xfrm>
              <a:off x="2813586" y="3355009"/>
              <a:ext cx="350011" cy="350011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766119" y="3324534"/>
              <a:ext cx="464409" cy="398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6723" y="332068"/>
            <a:ext cx="788893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88448" y="5721019"/>
            <a:ext cx="27671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3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3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endParaRPr lang="en-US" sz="3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13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235" y="778344"/>
            <a:ext cx="5506776" cy="4919547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6808559" y="4872914"/>
            <a:ext cx="735347" cy="707886"/>
            <a:chOff x="2803854" y="3329442"/>
            <a:chExt cx="410883" cy="398973"/>
          </a:xfrm>
        </p:grpSpPr>
        <p:sp>
          <p:nvSpPr>
            <p:cNvPr id="26" name="Oval 25"/>
            <p:cNvSpPr/>
            <p:nvPr/>
          </p:nvSpPr>
          <p:spPr>
            <a:xfrm>
              <a:off x="2813586" y="3355009"/>
              <a:ext cx="350011" cy="350011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03854" y="3329442"/>
              <a:ext cx="410883" cy="398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6723" y="332068"/>
            <a:ext cx="788893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88448" y="5790688"/>
            <a:ext cx="27671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3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3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endParaRPr lang="en-US" sz="3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75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94971" y="1413059"/>
            <a:ext cx="4919448" cy="4439964"/>
            <a:chOff x="829993" y="2237378"/>
            <a:chExt cx="4186142" cy="3849914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993" y="2237378"/>
              <a:ext cx="3166109" cy="3849914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3735976" y="2237378"/>
              <a:ext cx="1280159" cy="3969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964" y="469477"/>
            <a:ext cx="5125417" cy="26698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10009" y="1158053"/>
            <a:ext cx="38317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gìn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32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15" y="962649"/>
            <a:ext cx="2928721" cy="18231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9786" y="305941"/>
            <a:ext cx="7257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răng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718" y="1016538"/>
            <a:ext cx="3170032" cy="18231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115" y="3691725"/>
            <a:ext cx="2548406" cy="188079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275" y="3691725"/>
            <a:ext cx="2777112" cy="188079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5394" y="2839667"/>
            <a:ext cx="34515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1: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ngoài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72891" y="2839667"/>
            <a:ext cx="3398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2: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5394" y="5732081"/>
            <a:ext cx="3280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3: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nhai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72891" y="5732081"/>
            <a:ext cx="2645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4: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lưỡi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57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5" grpId="0"/>
      <p:bldP spid="17" grpId="0"/>
      <p:bldP spid="18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45" y="1219200"/>
            <a:ext cx="6508243" cy="40513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9786" y="305941"/>
            <a:ext cx="7257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răng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46207" y="5626410"/>
            <a:ext cx="34515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1: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ngoài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15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19" y="1286314"/>
            <a:ext cx="6955269" cy="40000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9786" y="305941"/>
            <a:ext cx="7257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răng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72657" y="5626410"/>
            <a:ext cx="3398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2: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40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733" y="665222"/>
            <a:ext cx="7257290" cy="54228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9786" y="305941"/>
            <a:ext cx="7257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răng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31968" y="5626410"/>
            <a:ext cx="3280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3: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nhai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73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564" y="1079862"/>
            <a:ext cx="6552870" cy="44379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9786" y="305941"/>
            <a:ext cx="7257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răng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49362" y="5626410"/>
            <a:ext cx="2645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4: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lưỡi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74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15" y="962649"/>
            <a:ext cx="2928721" cy="18231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9786" y="305941"/>
            <a:ext cx="7257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răng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718" y="1016538"/>
            <a:ext cx="3170032" cy="18231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115" y="3691725"/>
            <a:ext cx="2548406" cy="188079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275" y="3691725"/>
            <a:ext cx="2777112" cy="188079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5394" y="2839667"/>
            <a:ext cx="34515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1: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ngoài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72891" y="2839667"/>
            <a:ext cx="3398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2: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5394" y="5732081"/>
            <a:ext cx="3280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3: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nhai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72891" y="5732081"/>
            <a:ext cx="2645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4: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lưỡi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18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48815" y="1188683"/>
            <a:ext cx="7937539" cy="4654768"/>
            <a:chOff x="483650" y="1275769"/>
            <a:chExt cx="7948329" cy="475056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650" y="1275769"/>
              <a:ext cx="7948329" cy="4750562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2635345" y="2000683"/>
              <a:ext cx="4601478" cy="175432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600" b="1" i="1" cap="none" spc="0" dirty="0" err="1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Hãy</a:t>
              </a:r>
              <a:r>
                <a:rPr lang="en-US" sz="3600" b="1" i="1" cap="none" spc="0" dirty="0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i="1" cap="none" spc="0" dirty="0" err="1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yêu</a:t>
              </a:r>
              <a:r>
                <a:rPr lang="en-US" sz="3600" b="1" i="1" cap="none" spc="0" dirty="0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i="1" cap="none" spc="0" dirty="0" err="1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quý</a:t>
              </a:r>
              <a:r>
                <a:rPr lang="en-US" sz="3600" b="1" i="1" cap="none" spc="0" dirty="0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i="1" cap="none" spc="0" dirty="0" err="1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3600" b="1" i="1" cap="none" spc="0" dirty="0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en-US" sz="3600" b="1" i="1" cap="none" spc="0" dirty="0" err="1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chăm</a:t>
              </a:r>
              <a:r>
                <a:rPr lang="en-US" sz="3600" b="1" i="1" cap="none" spc="0" dirty="0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i="1" cap="none" spc="0" dirty="0" err="1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sóc</a:t>
              </a:r>
              <a:r>
                <a:rPr lang="en-US" sz="3600" b="1" i="1" cap="none" spc="0" dirty="0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i="1" cap="none" spc="0" dirty="0" err="1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cơ</a:t>
              </a:r>
              <a:r>
                <a:rPr lang="en-US" sz="3600" b="1" i="1" cap="none" spc="0" dirty="0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i="1" cap="none" spc="0" dirty="0" err="1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thể</a:t>
              </a:r>
              <a:r>
                <a:rPr lang="en-US" sz="3600" b="1" i="1" cap="none" spc="0" dirty="0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en-US" sz="3600" b="1" i="1" dirty="0" err="1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sz="3600" b="1" i="1" cap="none" spc="0" dirty="0" err="1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ằng</a:t>
              </a:r>
              <a:r>
                <a:rPr lang="en-US" sz="3600" b="1" i="1" cap="none" spc="0" dirty="0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i="1" cap="none" spc="0" dirty="0" err="1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ngày</a:t>
              </a:r>
              <a:r>
                <a:rPr lang="en-US" sz="3600" b="1" i="1" cap="none" spc="0" dirty="0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i="1" cap="none" spc="0" dirty="0" err="1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bạn</a:t>
              </a:r>
              <a:r>
                <a:rPr lang="en-US" sz="3600" b="1" i="1" cap="none" spc="0" dirty="0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600" b="1" i="1" cap="none" spc="0" dirty="0" err="1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nhé</a:t>
              </a:r>
              <a:r>
                <a:rPr lang="en-US" sz="3600" b="0" i="1" cap="none" spc="0" dirty="0" smtClean="0">
                  <a:ln w="0">
                    <a:solidFill>
                      <a:schemeClr val="bg1">
                        <a:lumMod val="5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!</a:t>
              </a:r>
              <a:r>
                <a:rPr lang="en-US" sz="3600" b="0" cap="none" spc="0" dirty="0" smtClean="0">
                  <a:ln w="0"/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 </a:t>
              </a:r>
              <a:endPara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510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7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12137</TotalTime>
  <Words>3711</Words>
  <Application>Microsoft Office PowerPoint</Application>
  <PresentationFormat>On-screen Show (4:3)</PresentationFormat>
  <Paragraphs>301</Paragraphs>
  <Slides>30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Admin</cp:lastModifiedBy>
  <cp:revision>1567</cp:revision>
  <dcterms:created xsi:type="dcterms:W3CDTF">2018-11-09T03:14:06Z</dcterms:created>
  <dcterms:modified xsi:type="dcterms:W3CDTF">2020-03-20T20:38:00Z</dcterms:modified>
</cp:coreProperties>
</file>