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1"/>
  </p:notesMasterIdLst>
  <p:handoutMasterIdLst>
    <p:handoutMasterId r:id="rId22"/>
  </p:handoutMasterIdLst>
  <p:sldIdLst>
    <p:sldId id="355" r:id="rId2"/>
    <p:sldId id="370" r:id="rId3"/>
    <p:sldId id="356" r:id="rId4"/>
    <p:sldId id="338" r:id="rId5"/>
    <p:sldId id="348" r:id="rId6"/>
    <p:sldId id="359" r:id="rId7"/>
    <p:sldId id="360" r:id="rId8"/>
    <p:sldId id="362" r:id="rId9"/>
    <p:sldId id="358" r:id="rId10"/>
    <p:sldId id="361" r:id="rId11"/>
    <p:sldId id="364" r:id="rId12"/>
    <p:sldId id="365" r:id="rId13"/>
    <p:sldId id="366" r:id="rId14"/>
    <p:sldId id="367" r:id="rId15"/>
    <p:sldId id="368" r:id="rId16"/>
    <p:sldId id="369" r:id="rId17"/>
    <p:sldId id="342" r:id="rId18"/>
    <p:sldId id="352" r:id="rId19"/>
    <p:sldId id="264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3352"/>
    <a:srgbClr val="E21436"/>
    <a:srgbClr val="EF4B66"/>
    <a:srgbClr val="F05A72"/>
    <a:srgbClr val="EC028D"/>
    <a:srgbClr val="007DC6"/>
    <a:srgbClr val="00CC66"/>
    <a:srgbClr val="F7931E"/>
    <a:srgbClr val="1B6081"/>
    <a:srgbClr val="25AC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5" autoAdjust="0"/>
    <p:restoredTop sz="94364" autoAdjust="0"/>
  </p:normalViewPr>
  <p:slideViewPr>
    <p:cSldViewPr snapToGrid="0">
      <p:cViewPr varScale="1">
        <p:scale>
          <a:sx n="88" d="100"/>
          <a:sy n="88" d="100"/>
        </p:scale>
        <p:origin x="1195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6" d="100"/>
          <a:sy n="56" d="100"/>
        </p:scale>
        <p:origin x="2856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9EE94C-14DC-4493-BE4A-0FCD7AB6755B}" type="datetimeFigureOut">
              <a:rPr lang="en-US" smtClean="0"/>
              <a:pPr/>
              <a:t>23-Jun-20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EB9B49-F03B-47F2-9936-FEB2E879C8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4501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9FC168-90C5-4899-A3DC-7E478327B66F}" type="datetimeFigureOut">
              <a:rPr lang="en-US" smtClean="0"/>
              <a:pPr/>
              <a:t>23-Jun-20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EC8A8A-6F8B-4AF7-A924-9DFE5A330B2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596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2841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7832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281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3214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870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0373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7491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0865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3384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2484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7356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4557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328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9685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23-Jun-20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545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23-Jun-20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047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23-Jun-20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228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23-Jun-20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285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23-Jun-20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246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23-Jun-20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691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23-Jun-20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200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23-Jun-20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62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23-Jun-20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196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23-Jun-20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756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23-Jun-20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443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864D30-42DC-4542-81D3-4F58E777823E}" type="datetimeFigureOut">
              <a:rPr lang="en-US" smtClean="0"/>
              <a:pPr/>
              <a:t>23-Jun-20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358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0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1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9.png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4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18288"/>
            <a:ext cx="9119616" cy="682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91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9144"/>
            <a:ext cx="9119616" cy="683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648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720" y="-35583"/>
            <a:ext cx="9235440" cy="6861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460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2998" y="2111841"/>
            <a:ext cx="2466093" cy="3469735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906723" y="305941"/>
            <a:ext cx="61080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biết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mình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hoặc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vẽ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điều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biết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8051484" y="5083988"/>
            <a:ext cx="392632" cy="497588"/>
            <a:chOff x="2745806" y="3219910"/>
            <a:chExt cx="462215" cy="582717"/>
          </a:xfrm>
        </p:grpSpPr>
        <p:sp>
          <p:nvSpPr>
            <p:cNvPr id="6" name="Oval 5"/>
            <p:cNvSpPr/>
            <p:nvPr/>
          </p:nvSpPr>
          <p:spPr>
            <a:xfrm>
              <a:off x="2750327" y="3276687"/>
              <a:ext cx="457694" cy="457694"/>
            </a:xfrm>
            <a:prstGeom prst="ellipse">
              <a:avLst/>
            </a:prstGeom>
            <a:solidFill>
              <a:srgbClr val="EC028D"/>
            </a:solidFill>
            <a:ln>
              <a:solidFill>
                <a:srgbClr val="EC02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745806" y="3219910"/>
              <a:ext cx="340498" cy="5827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71" y="2037210"/>
            <a:ext cx="2907696" cy="346973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3057" y="1868873"/>
            <a:ext cx="2423997" cy="3712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35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06723" y="305941"/>
            <a:ext cx="61080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Tìm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hiểu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bộ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phận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bên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ngoài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06723" y="826665"/>
            <a:ext cx="71922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vi-VN" sz="2400"/>
              <a:t>Chỉ và nói tên các bộ phận bên ngoài cơ thể của bạn trai, </a:t>
            </a:r>
            <a:r>
              <a:rPr lang="vi-VN" sz="2400"/>
              <a:t>bạn </a:t>
            </a:r>
            <a:r>
              <a:rPr lang="vi-VN" sz="2400" smtClean="0"/>
              <a:t>gái</a:t>
            </a:r>
            <a:r>
              <a:rPr lang="en-US" sz="2400" smtClean="0"/>
              <a:t> </a:t>
            </a:r>
            <a:r>
              <a:rPr lang="vi-VN" sz="2400" smtClean="0"/>
              <a:t>trên </a:t>
            </a:r>
            <a:r>
              <a:rPr lang="vi-VN" sz="2400"/>
              <a:t>hình</a:t>
            </a:r>
            <a:r>
              <a:rPr lang="vi-VN" sz="2400"/>
              <a:t>.</a:t>
            </a:r>
            <a:r>
              <a:rPr lang="vi-VN" sz="2400"/>
              <a:t> </a:t>
            </a:r>
            <a:endParaRPr lang="en-US" sz="2400" dirty="0"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900" y="1657662"/>
            <a:ext cx="3071710" cy="475776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8134" y="1528337"/>
            <a:ext cx="2297327" cy="5016409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7785461" y="5585459"/>
            <a:ext cx="369370" cy="461665"/>
            <a:chOff x="2745807" y="3219909"/>
            <a:chExt cx="462214" cy="582717"/>
          </a:xfrm>
        </p:grpSpPr>
        <p:sp>
          <p:nvSpPr>
            <p:cNvPr id="12" name="Oval 11"/>
            <p:cNvSpPr/>
            <p:nvPr/>
          </p:nvSpPr>
          <p:spPr>
            <a:xfrm>
              <a:off x="2750327" y="3276687"/>
              <a:ext cx="457694" cy="457694"/>
            </a:xfrm>
            <a:prstGeom prst="ellipse">
              <a:avLst/>
            </a:prstGeom>
            <a:solidFill>
              <a:srgbClr val="EC028D"/>
            </a:solidFill>
            <a:ln>
              <a:solidFill>
                <a:srgbClr val="EC02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745807" y="3219909"/>
              <a:ext cx="340498" cy="5827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1298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584" y="1559254"/>
            <a:ext cx="3328773" cy="515592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2455" y="1565350"/>
            <a:ext cx="3320902" cy="5143732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2921586" y="2762945"/>
            <a:ext cx="2765982" cy="1392559"/>
            <a:chOff x="2903298" y="2762945"/>
            <a:chExt cx="2765982" cy="1392559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03298" y="2762945"/>
              <a:ext cx="1397915" cy="1392559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19948" y="2860441"/>
              <a:ext cx="1049332" cy="1226911"/>
            </a:xfrm>
            <a:prstGeom prst="rect">
              <a:avLst/>
            </a:prstGeom>
          </p:spPr>
        </p:pic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4737" y="4301689"/>
            <a:ext cx="1381677" cy="225760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8262" y="2749012"/>
            <a:ext cx="969170" cy="179276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503" y="1574606"/>
            <a:ext cx="1659432" cy="1223299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06723" y="305941"/>
            <a:ext cx="61080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Tìm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hiểu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bộ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phận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bên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ngoài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06723" y="826665"/>
            <a:ext cx="71922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vi-VN" sz="2400" dirty="0"/>
              <a:t>Chỉ và nói tên các bộ phận cơ thể của con trai, con gái trên hình.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/>
          <p:cNvCxnSpPr>
            <a:endCxn id="14" idx="1"/>
          </p:cNvCxnSpPr>
          <p:nvPr/>
        </p:nvCxnSpPr>
        <p:spPr>
          <a:xfrm flipV="1">
            <a:off x="4638236" y="1993648"/>
            <a:ext cx="1953748" cy="67864"/>
          </a:xfrm>
          <a:prstGeom prst="line">
            <a:avLst/>
          </a:prstGeom>
          <a:ln w="38100">
            <a:solidFill>
              <a:srgbClr val="007D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6591984" y="1716721"/>
            <a:ext cx="1050875" cy="553854"/>
          </a:xfrm>
          <a:prstGeom prst="round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Đầu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6" name="Straight Connector 25"/>
          <p:cNvCxnSpPr>
            <a:endCxn id="27" idx="1"/>
          </p:cNvCxnSpPr>
          <p:nvPr/>
        </p:nvCxnSpPr>
        <p:spPr>
          <a:xfrm flipV="1">
            <a:off x="4488632" y="3621309"/>
            <a:ext cx="2103352" cy="67864"/>
          </a:xfrm>
          <a:prstGeom prst="line">
            <a:avLst/>
          </a:prstGeom>
          <a:ln w="38100">
            <a:solidFill>
              <a:srgbClr val="007D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6591984" y="3344382"/>
            <a:ext cx="1050875" cy="553854"/>
          </a:xfrm>
          <a:prstGeom prst="round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Mình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Straight Connector 28"/>
          <p:cNvCxnSpPr>
            <a:endCxn id="31" idx="1"/>
          </p:cNvCxnSpPr>
          <p:nvPr/>
        </p:nvCxnSpPr>
        <p:spPr>
          <a:xfrm flipV="1">
            <a:off x="4488632" y="4998567"/>
            <a:ext cx="2103352" cy="67864"/>
          </a:xfrm>
          <a:prstGeom prst="line">
            <a:avLst/>
          </a:prstGeom>
          <a:ln w="38100">
            <a:solidFill>
              <a:srgbClr val="007D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6591984" y="4721640"/>
            <a:ext cx="1050875" cy="553854"/>
          </a:xfrm>
          <a:prstGeom prst="round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Chân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2" name="Straight Connector 31"/>
          <p:cNvCxnSpPr>
            <a:stCxn id="33" idx="3"/>
          </p:cNvCxnSpPr>
          <p:nvPr/>
        </p:nvCxnSpPr>
        <p:spPr>
          <a:xfrm>
            <a:off x="1731164" y="3736151"/>
            <a:ext cx="1966595" cy="0"/>
          </a:xfrm>
          <a:prstGeom prst="line">
            <a:avLst/>
          </a:prstGeom>
          <a:ln w="38100">
            <a:solidFill>
              <a:srgbClr val="007D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680289" y="3459224"/>
            <a:ext cx="1050875" cy="553854"/>
          </a:xfrm>
          <a:prstGeom prst="round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Tay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4786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7" grpId="0" animBg="1"/>
      <p:bldP spid="31" grpId="0" animBg="1"/>
      <p:bldP spid="3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8946" y="1501394"/>
            <a:ext cx="2297327" cy="5016409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06723" y="305941"/>
            <a:ext cx="61080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Tìm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hiểu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bộ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phận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bên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ngoài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06723" y="826665"/>
            <a:ext cx="71922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vi-VN" sz="2400" dirty="0"/>
              <a:t>Chỉ và nói tên các bộ phận cơ thể của con trai, con gái trên hình.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183" y="1510920"/>
            <a:ext cx="2297327" cy="501640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738" y="1556823"/>
            <a:ext cx="1077610" cy="1295915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3533767" y="2836743"/>
            <a:ext cx="1960449" cy="1710202"/>
            <a:chOff x="3533767" y="2836743"/>
            <a:chExt cx="1960449" cy="1710202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3767" y="2836743"/>
              <a:ext cx="853942" cy="1182381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1048" y="2836743"/>
              <a:ext cx="653168" cy="1710202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421" y="3995309"/>
            <a:ext cx="1474242" cy="240246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2183" y="2753069"/>
            <a:ext cx="1141792" cy="1976090"/>
          </a:xfrm>
          <a:prstGeom prst="rect">
            <a:avLst/>
          </a:prstGeom>
        </p:spPr>
      </p:pic>
      <p:cxnSp>
        <p:nvCxnSpPr>
          <p:cNvPr id="14" name="Straight Connector 13"/>
          <p:cNvCxnSpPr>
            <a:endCxn id="15" idx="1"/>
          </p:cNvCxnSpPr>
          <p:nvPr/>
        </p:nvCxnSpPr>
        <p:spPr>
          <a:xfrm flipV="1">
            <a:off x="4638236" y="1993648"/>
            <a:ext cx="1953748" cy="67864"/>
          </a:xfrm>
          <a:prstGeom prst="line">
            <a:avLst/>
          </a:prstGeom>
          <a:ln w="38100">
            <a:solidFill>
              <a:srgbClr val="007D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6591984" y="1716721"/>
            <a:ext cx="1050875" cy="553854"/>
          </a:xfrm>
          <a:prstGeom prst="round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Đầu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Connector 15"/>
          <p:cNvCxnSpPr>
            <a:endCxn id="17" idx="1"/>
          </p:cNvCxnSpPr>
          <p:nvPr/>
        </p:nvCxnSpPr>
        <p:spPr>
          <a:xfrm>
            <a:off x="4638236" y="3566160"/>
            <a:ext cx="1953748" cy="55149"/>
          </a:xfrm>
          <a:prstGeom prst="line">
            <a:avLst/>
          </a:prstGeom>
          <a:ln w="38100">
            <a:solidFill>
              <a:srgbClr val="007D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6591984" y="3344382"/>
            <a:ext cx="1050875" cy="553854"/>
          </a:xfrm>
          <a:prstGeom prst="round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Mình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Straight Connector 17"/>
          <p:cNvCxnSpPr>
            <a:endCxn id="19" idx="1"/>
          </p:cNvCxnSpPr>
          <p:nvPr/>
        </p:nvCxnSpPr>
        <p:spPr>
          <a:xfrm>
            <a:off x="4899660" y="4953000"/>
            <a:ext cx="1692324" cy="45567"/>
          </a:xfrm>
          <a:prstGeom prst="line">
            <a:avLst/>
          </a:prstGeom>
          <a:ln w="38100">
            <a:solidFill>
              <a:srgbClr val="007D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6591984" y="4721640"/>
            <a:ext cx="1050875" cy="553854"/>
          </a:xfrm>
          <a:prstGeom prst="round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Chân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Straight Connector 19"/>
          <p:cNvCxnSpPr>
            <a:stCxn id="22" idx="3"/>
          </p:cNvCxnSpPr>
          <p:nvPr/>
        </p:nvCxnSpPr>
        <p:spPr>
          <a:xfrm flipV="1">
            <a:off x="1731164" y="3459224"/>
            <a:ext cx="1995016" cy="276927"/>
          </a:xfrm>
          <a:prstGeom prst="line">
            <a:avLst/>
          </a:prstGeom>
          <a:ln w="38100">
            <a:solidFill>
              <a:srgbClr val="007D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680289" y="3459224"/>
            <a:ext cx="1050875" cy="553854"/>
          </a:xfrm>
          <a:prstGeom prst="round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Tay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8098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19" grpId="0" animBg="1"/>
      <p:bldP spid="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06723" y="305941"/>
            <a:ext cx="61080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Tìm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hiểu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bộ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phận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bên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ngoài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06723" y="826665"/>
            <a:ext cx="71922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vi-VN" sz="2400" dirty="0"/>
              <a:t>Chỉ và nói tên các bộ phận cơ thể của con trai, con gái trên hình.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515" y="1816503"/>
            <a:ext cx="3071710" cy="475776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6090" y="1528337"/>
            <a:ext cx="2297327" cy="5016409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4046562" y="5574589"/>
            <a:ext cx="1050875" cy="553854"/>
          </a:xfrm>
          <a:prstGeom prst="round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Chân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046562" y="4422506"/>
            <a:ext cx="1050875" cy="553854"/>
          </a:xfrm>
          <a:prstGeom prst="round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Tay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046562" y="2118340"/>
            <a:ext cx="1050875" cy="553854"/>
          </a:xfrm>
          <a:prstGeom prst="round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Đầu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046562" y="3270423"/>
            <a:ext cx="1050875" cy="553854"/>
          </a:xfrm>
          <a:prstGeom prst="round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Mình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1479451" y="1751283"/>
            <a:ext cx="1588204" cy="1359136"/>
          </a:xfrm>
          <a:prstGeom prst="ellipse">
            <a:avLst/>
          </a:prstGeom>
          <a:noFill/>
          <a:ln w="38100">
            <a:solidFill>
              <a:srgbClr val="F793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6220651" y="1528337"/>
            <a:ext cx="1588204" cy="1359136"/>
          </a:xfrm>
          <a:prstGeom prst="ellipse">
            <a:avLst/>
          </a:prstGeom>
          <a:noFill/>
          <a:ln w="38100">
            <a:solidFill>
              <a:srgbClr val="F793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 rot="20545615">
            <a:off x="1824436" y="2881894"/>
            <a:ext cx="1005841" cy="1727912"/>
          </a:xfrm>
          <a:prstGeom prst="ellipse">
            <a:avLst/>
          </a:prstGeom>
          <a:noFill/>
          <a:ln w="38100">
            <a:solidFill>
              <a:srgbClr val="F793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511832" y="2866072"/>
            <a:ext cx="1005841" cy="1797368"/>
          </a:xfrm>
          <a:prstGeom prst="ellipse">
            <a:avLst/>
          </a:prstGeom>
          <a:noFill/>
          <a:ln w="38100">
            <a:solidFill>
              <a:srgbClr val="F793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/>
          <p:cNvGrpSpPr/>
          <p:nvPr/>
        </p:nvGrpSpPr>
        <p:grpSpPr>
          <a:xfrm>
            <a:off x="1143743" y="2788837"/>
            <a:ext cx="2057362" cy="1791839"/>
            <a:chOff x="1143743" y="2788837"/>
            <a:chExt cx="2057362" cy="1791839"/>
          </a:xfrm>
        </p:grpSpPr>
        <p:sp>
          <p:nvSpPr>
            <p:cNvPr id="26" name="Oval 25"/>
            <p:cNvSpPr/>
            <p:nvPr/>
          </p:nvSpPr>
          <p:spPr>
            <a:xfrm rot="2284208">
              <a:off x="1143743" y="2852764"/>
              <a:ext cx="696594" cy="1727912"/>
            </a:xfrm>
            <a:prstGeom prst="ellipse">
              <a:avLst/>
            </a:prstGeom>
            <a:noFill/>
            <a:ln w="38100">
              <a:solidFill>
                <a:srgbClr val="F793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 rot="19376116">
              <a:off x="2504511" y="2788837"/>
              <a:ext cx="696594" cy="1727912"/>
            </a:xfrm>
            <a:prstGeom prst="ellipse">
              <a:avLst/>
            </a:prstGeom>
            <a:noFill/>
            <a:ln w="38100">
              <a:solidFill>
                <a:srgbClr val="F793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6012495" y="2758955"/>
            <a:ext cx="2099900" cy="1858473"/>
            <a:chOff x="6012495" y="2758955"/>
            <a:chExt cx="2099900" cy="1858473"/>
          </a:xfrm>
        </p:grpSpPr>
        <p:sp>
          <p:nvSpPr>
            <p:cNvPr id="27" name="Oval 26"/>
            <p:cNvSpPr/>
            <p:nvPr/>
          </p:nvSpPr>
          <p:spPr>
            <a:xfrm rot="20086584">
              <a:off x="7222615" y="2820060"/>
              <a:ext cx="889780" cy="1797368"/>
            </a:xfrm>
            <a:prstGeom prst="ellipse">
              <a:avLst/>
            </a:prstGeom>
            <a:noFill/>
            <a:ln w="38100">
              <a:solidFill>
                <a:srgbClr val="F793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 rot="1825460">
              <a:off x="6012495" y="2758955"/>
              <a:ext cx="1111497" cy="1408042"/>
            </a:xfrm>
            <a:prstGeom prst="ellipse">
              <a:avLst/>
            </a:prstGeom>
            <a:noFill/>
            <a:ln w="38100">
              <a:solidFill>
                <a:srgbClr val="F793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Oval 30"/>
          <p:cNvSpPr/>
          <p:nvPr/>
        </p:nvSpPr>
        <p:spPr>
          <a:xfrm>
            <a:off x="1490404" y="4203442"/>
            <a:ext cx="1634571" cy="2327269"/>
          </a:xfrm>
          <a:prstGeom prst="ellipse">
            <a:avLst/>
          </a:prstGeom>
          <a:noFill/>
          <a:ln w="38100">
            <a:solidFill>
              <a:srgbClr val="F793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6113405" y="4422506"/>
            <a:ext cx="2050012" cy="2108205"/>
          </a:xfrm>
          <a:prstGeom prst="ellipse">
            <a:avLst/>
          </a:prstGeom>
          <a:noFill/>
          <a:ln w="38100">
            <a:solidFill>
              <a:srgbClr val="F793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883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7" grpId="0" animBg="1"/>
      <p:bldP spid="17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31" grpId="0" animBg="1"/>
      <p:bldP spid="31" grpId="1" animBg="1"/>
      <p:bldP spid="33" grpId="0" animBg="1"/>
      <p:bldP spid="33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039337" y="1252435"/>
            <a:ext cx="7065325" cy="5117922"/>
            <a:chOff x="1039338" y="1242163"/>
            <a:chExt cx="7065325" cy="5117922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9338" y="1242163"/>
              <a:ext cx="7065325" cy="5117922"/>
            </a:xfrm>
            <a:prstGeom prst="rect">
              <a:avLst/>
            </a:prstGeom>
          </p:spPr>
        </p:pic>
        <p:grpSp>
          <p:nvGrpSpPr>
            <p:cNvPr id="18" name="Group 17"/>
            <p:cNvGrpSpPr/>
            <p:nvPr/>
          </p:nvGrpSpPr>
          <p:grpSpPr>
            <a:xfrm>
              <a:off x="4518457" y="5791200"/>
              <a:ext cx="369371" cy="461665"/>
              <a:chOff x="2745806" y="3219910"/>
              <a:chExt cx="462215" cy="582717"/>
            </a:xfrm>
          </p:grpSpPr>
          <p:sp>
            <p:nvSpPr>
              <p:cNvPr id="19" name="Oval 18"/>
              <p:cNvSpPr/>
              <p:nvPr/>
            </p:nvSpPr>
            <p:spPr>
              <a:xfrm>
                <a:off x="2750327" y="3276687"/>
                <a:ext cx="457694" cy="457694"/>
              </a:xfrm>
              <a:prstGeom prst="ellipse">
                <a:avLst/>
              </a:prstGeom>
              <a:solidFill>
                <a:srgbClr val="EC028D"/>
              </a:solidFill>
              <a:ln>
                <a:solidFill>
                  <a:srgbClr val="EC02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2745806" y="3219910"/>
                <a:ext cx="340498" cy="5827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</a:p>
            </p:txBody>
          </p:sp>
        </p:grpSp>
      </p:grpSp>
      <p:pic>
        <p:nvPicPr>
          <p:cNvPr id="53" name="Picture 5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06723" y="305941"/>
            <a:ext cx="61080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Tìm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hiểu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bộ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phận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bên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ngoài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06722" y="826665"/>
            <a:ext cx="75928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vi-VN" sz="2400" dirty="0" smtClean="0"/>
              <a:t>Trên </a:t>
            </a:r>
            <a:r>
              <a:rPr lang="vi-VN" sz="2400" dirty="0"/>
              <a:t>cơ thể có những vùng riêng tư nào cần giữ kín và bảo vệ? 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526" y="1657662"/>
            <a:ext cx="5186949" cy="4712695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2644140" y="3923044"/>
            <a:ext cx="1143000" cy="86993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113020" y="4052584"/>
            <a:ext cx="1143000" cy="86993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789412" y="2676052"/>
            <a:ext cx="852948" cy="35693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5173980" y="2763771"/>
            <a:ext cx="815243" cy="33980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2644140" y="3042836"/>
            <a:ext cx="1143000" cy="86993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941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5" grpId="0" animBg="1"/>
      <p:bldP spid="12" grpId="0" animBg="1"/>
      <p:bldP spid="13" grpId="0" animBg="1"/>
      <p:bldP spid="14" grpId="0" animBg="1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06723" y="305941"/>
            <a:ext cx="61080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Tìm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hiểu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06722" y="826665"/>
            <a:ext cx="759284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đang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vi-VN" sz="2200" dirty="0"/>
              <a:t>Cần sử dụng bộ phận nào của cơ thể để thực hiện </a:t>
            </a:r>
            <a:endParaRPr lang="en-US" sz="2200" dirty="0" smtClean="0"/>
          </a:p>
          <a:p>
            <a:r>
              <a:rPr lang="en-US" sz="2200" dirty="0"/>
              <a:t> </a:t>
            </a:r>
            <a:r>
              <a:rPr lang="en-US" sz="2200" dirty="0" smtClean="0"/>
              <a:t>     </a:t>
            </a:r>
            <a:r>
              <a:rPr lang="vi-VN" sz="2200" dirty="0" smtClean="0"/>
              <a:t>hoạt </a:t>
            </a:r>
            <a:r>
              <a:rPr lang="vi-VN" sz="2200" dirty="0"/>
              <a:t>động đó? </a:t>
            </a:r>
            <a:endParaRPr lang="en-US" sz="2200" dirty="0">
              <a:cs typeface="Arial" panose="020B0604020202020204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507184" y="1669802"/>
            <a:ext cx="2021121" cy="2575573"/>
            <a:chOff x="518115" y="1680656"/>
            <a:chExt cx="2021121" cy="2575573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8115" y="1680656"/>
              <a:ext cx="1935067" cy="2575573"/>
            </a:xfrm>
            <a:prstGeom prst="rect">
              <a:avLst/>
            </a:prstGeom>
          </p:spPr>
        </p:pic>
        <p:grpSp>
          <p:nvGrpSpPr>
            <p:cNvPr id="11" name="Group 10"/>
            <p:cNvGrpSpPr/>
            <p:nvPr/>
          </p:nvGrpSpPr>
          <p:grpSpPr>
            <a:xfrm>
              <a:off x="2169865" y="3429000"/>
              <a:ext cx="369371" cy="461665"/>
              <a:chOff x="2745806" y="3219910"/>
              <a:chExt cx="462215" cy="582717"/>
            </a:xfrm>
          </p:grpSpPr>
          <p:sp>
            <p:nvSpPr>
              <p:cNvPr id="8" name="Oval 7"/>
              <p:cNvSpPr/>
              <p:nvPr/>
            </p:nvSpPr>
            <p:spPr>
              <a:xfrm>
                <a:off x="2750327" y="3276687"/>
                <a:ext cx="457694" cy="457694"/>
              </a:xfrm>
              <a:prstGeom prst="ellipse">
                <a:avLst/>
              </a:prstGeom>
              <a:solidFill>
                <a:srgbClr val="EC028D"/>
              </a:solidFill>
              <a:ln>
                <a:solidFill>
                  <a:srgbClr val="EC02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2745806" y="3219910"/>
                <a:ext cx="340498" cy="5827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  <a:endPara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2" name="Group 11"/>
          <p:cNvGrpSpPr/>
          <p:nvPr/>
        </p:nvGrpSpPr>
        <p:grpSpPr>
          <a:xfrm>
            <a:off x="3447612" y="1881321"/>
            <a:ext cx="1865270" cy="2210660"/>
            <a:chOff x="3447612" y="1881321"/>
            <a:chExt cx="1865270" cy="221066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7612" y="1881321"/>
              <a:ext cx="1675680" cy="2210660"/>
            </a:xfrm>
            <a:prstGeom prst="rect">
              <a:avLst/>
            </a:prstGeom>
          </p:spPr>
        </p:pic>
        <p:grpSp>
          <p:nvGrpSpPr>
            <p:cNvPr id="15" name="Group 14"/>
            <p:cNvGrpSpPr/>
            <p:nvPr/>
          </p:nvGrpSpPr>
          <p:grpSpPr>
            <a:xfrm>
              <a:off x="4947122" y="3424331"/>
              <a:ext cx="365760" cy="412265"/>
              <a:chOff x="2750327" y="3214017"/>
              <a:chExt cx="457694" cy="520364"/>
            </a:xfrm>
          </p:grpSpPr>
          <p:sp>
            <p:nvSpPr>
              <p:cNvPr id="16" name="Oval 15"/>
              <p:cNvSpPr/>
              <p:nvPr/>
            </p:nvSpPr>
            <p:spPr>
              <a:xfrm>
                <a:off x="2750327" y="3276687"/>
                <a:ext cx="457694" cy="457694"/>
              </a:xfrm>
              <a:prstGeom prst="ellipse">
                <a:avLst/>
              </a:prstGeom>
              <a:solidFill>
                <a:srgbClr val="EC028D"/>
              </a:solidFill>
              <a:ln>
                <a:solidFill>
                  <a:srgbClr val="EC02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2750327" y="3214017"/>
                <a:ext cx="35618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</a:p>
            </p:txBody>
          </p:sp>
        </p:grpSp>
      </p:grpSp>
      <p:grpSp>
        <p:nvGrpSpPr>
          <p:cNvPr id="13" name="Group 12"/>
          <p:cNvGrpSpPr/>
          <p:nvPr/>
        </p:nvGrpSpPr>
        <p:grpSpPr>
          <a:xfrm>
            <a:off x="5302727" y="1743158"/>
            <a:ext cx="3342994" cy="2197083"/>
            <a:chOff x="5302727" y="1743158"/>
            <a:chExt cx="3342994" cy="2197083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02727" y="1743158"/>
              <a:ext cx="3342994" cy="2197083"/>
            </a:xfrm>
            <a:prstGeom prst="rect">
              <a:avLst/>
            </a:prstGeom>
          </p:spPr>
        </p:pic>
        <p:grpSp>
          <p:nvGrpSpPr>
            <p:cNvPr id="18" name="Group 17"/>
            <p:cNvGrpSpPr/>
            <p:nvPr/>
          </p:nvGrpSpPr>
          <p:grpSpPr>
            <a:xfrm>
              <a:off x="8133805" y="3479185"/>
              <a:ext cx="365760" cy="411480"/>
              <a:chOff x="2750327" y="3215008"/>
              <a:chExt cx="457694" cy="519373"/>
            </a:xfrm>
          </p:grpSpPr>
          <p:sp>
            <p:nvSpPr>
              <p:cNvPr id="19" name="Oval 18"/>
              <p:cNvSpPr/>
              <p:nvPr/>
            </p:nvSpPr>
            <p:spPr>
              <a:xfrm>
                <a:off x="2750327" y="3276687"/>
                <a:ext cx="457694" cy="457694"/>
              </a:xfrm>
              <a:prstGeom prst="ellipse">
                <a:avLst/>
              </a:prstGeom>
              <a:solidFill>
                <a:srgbClr val="EC028D"/>
              </a:solidFill>
              <a:ln>
                <a:solidFill>
                  <a:srgbClr val="EC02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2758724" y="3215008"/>
                <a:ext cx="35618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6</a:t>
                </a:r>
                <a:endPara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4" name="Group 13"/>
          <p:cNvGrpSpPr/>
          <p:nvPr/>
        </p:nvGrpSpPr>
        <p:grpSpPr>
          <a:xfrm>
            <a:off x="2107782" y="3706284"/>
            <a:ext cx="2153540" cy="2766069"/>
            <a:chOff x="2107782" y="3706284"/>
            <a:chExt cx="2153540" cy="276606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07782" y="3706284"/>
              <a:ext cx="2011819" cy="2766069"/>
            </a:xfrm>
            <a:prstGeom prst="rect">
              <a:avLst/>
            </a:prstGeom>
          </p:spPr>
        </p:pic>
        <p:grpSp>
          <p:nvGrpSpPr>
            <p:cNvPr id="29" name="Group 28"/>
            <p:cNvGrpSpPr/>
            <p:nvPr/>
          </p:nvGrpSpPr>
          <p:grpSpPr>
            <a:xfrm>
              <a:off x="3895562" y="5752758"/>
              <a:ext cx="365760" cy="461665"/>
              <a:chOff x="2750327" y="3214017"/>
              <a:chExt cx="457694" cy="582717"/>
            </a:xfrm>
          </p:grpSpPr>
          <p:sp>
            <p:nvSpPr>
              <p:cNvPr id="31" name="Oval 30"/>
              <p:cNvSpPr/>
              <p:nvPr/>
            </p:nvSpPr>
            <p:spPr>
              <a:xfrm>
                <a:off x="2750327" y="3276687"/>
                <a:ext cx="457694" cy="457694"/>
              </a:xfrm>
              <a:prstGeom prst="ellipse">
                <a:avLst/>
              </a:prstGeom>
              <a:solidFill>
                <a:srgbClr val="EC028D"/>
              </a:solidFill>
              <a:ln>
                <a:solidFill>
                  <a:srgbClr val="EC02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2750327" y="3214017"/>
                <a:ext cx="445716" cy="5827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7</a:t>
                </a:r>
                <a:endPara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2" name="Group 21"/>
          <p:cNvGrpSpPr/>
          <p:nvPr/>
        </p:nvGrpSpPr>
        <p:grpSpPr>
          <a:xfrm>
            <a:off x="5145168" y="3655289"/>
            <a:ext cx="2194816" cy="2849245"/>
            <a:chOff x="5145168" y="3655289"/>
            <a:chExt cx="2194816" cy="2849245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5168" y="3655289"/>
              <a:ext cx="1990470" cy="2849245"/>
            </a:xfrm>
            <a:prstGeom prst="rect">
              <a:avLst/>
            </a:prstGeom>
          </p:spPr>
        </p:pic>
        <p:grpSp>
          <p:nvGrpSpPr>
            <p:cNvPr id="33" name="Group 32"/>
            <p:cNvGrpSpPr/>
            <p:nvPr/>
          </p:nvGrpSpPr>
          <p:grpSpPr>
            <a:xfrm>
              <a:off x="6974224" y="5777975"/>
              <a:ext cx="365760" cy="461665"/>
              <a:chOff x="2750327" y="3215008"/>
              <a:chExt cx="457694" cy="582717"/>
            </a:xfrm>
          </p:grpSpPr>
          <p:sp>
            <p:nvSpPr>
              <p:cNvPr id="34" name="Oval 33"/>
              <p:cNvSpPr/>
              <p:nvPr/>
            </p:nvSpPr>
            <p:spPr>
              <a:xfrm>
                <a:off x="2750327" y="3276687"/>
                <a:ext cx="457694" cy="457694"/>
              </a:xfrm>
              <a:prstGeom prst="ellipse">
                <a:avLst/>
              </a:prstGeom>
              <a:solidFill>
                <a:srgbClr val="EC028D"/>
              </a:solidFill>
              <a:ln>
                <a:solidFill>
                  <a:srgbClr val="EC02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2758724" y="3215008"/>
                <a:ext cx="445716" cy="5827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8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62941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06723" y="305941"/>
            <a:ext cx="61080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Tìm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hiểu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158" y="1659581"/>
            <a:ext cx="3977685" cy="5294296"/>
          </a:xfrm>
          <a:prstGeom prst="rect">
            <a:avLst/>
          </a:prstGeom>
        </p:spPr>
      </p:pic>
      <p:grpSp>
        <p:nvGrpSpPr>
          <p:cNvPr id="25" name="Group 24"/>
          <p:cNvGrpSpPr/>
          <p:nvPr/>
        </p:nvGrpSpPr>
        <p:grpSpPr>
          <a:xfrm>
            <a:off x="6103162" y="4996791"/>
            <a:ext cx="676762" cy="707884"/>
            <a:chOff x="2813586" y="3325620"/>
            <a:chExt cx="378148" cy="398972"/>
          </a:xfrm>
        </p:grpSpPr>
        <p:sp>
          <p:nvSpPr>
            <p:cNvPr id="26" name="Oval 25"/>
            <p:cNvSpPr/>
            <p:nvPr/>
          </p:nvSpPr>
          <p:spPr>
            <a:xfrm>
              <a:off x="2813586" y="3355009"/>
              <a:ext cx="350011" cy="350011"/>
            </a:xfrm>
            <a:prstGeom prst="ellipse">
              <a:avLst/>
            </a:prstGeom>
            <a:solidFill>
              <a:srgbClr val="EC028D"/>
            </a:solidFill>
            <a:ln>
              <a:solidFill>
                <a:srgbClr val="EC02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851236" y="3325620"/>
              <a:ext cx="340498" cy="398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906722" y="826665"/>
            <a:ext cx="759284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đang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vi-VN" sz="2200" dirty="0"/>
              <a:t>Cần sử dụng bộ phận nào của cơ thể để thực hiện </a:t>
            </a:r>
            <a:endParaRPr lang="en-US" sz="2200" dirty="0" smtClean="0"/>
          </a:p>
          <a:p>
            <a:r>
              <a:rPr lang="en-US" sz="2200" dirty="0"/>
              <a:t> </a:t>
            </a:r>
            <a:r>
              <a:rPr lang="en-US" sz="2200" dirty="0" smtClean="0"/>
              <a:t>     </a:t>
            </a:r>
            <a:r>
              <a:rPr lang="vi-VN" sz="2200" dirty="0" smtClean="0"/>
              <a:t>hoạt </a:t>
            </a:r>
            <a:r>
              <a:rPr lang="vi-VN" sz="2200" dirty="0"/>
              <a:t>động đó? </a:t>
            </a:r>
            <a:endParaRPr lang="en-US" sz="22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3563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466" y="1809459"/>
            <a:ext cx="3497068" cy="4613547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06723" y="305941"/>
            <a:ext cx="61080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Tìm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hiểu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6129292" y="4996792"/>
            <a:ext cx="676762" cy="707884"/>
            <a:chOff x="2813586" y="3325620"/>
            <a:chExt cx="378148" cy="398972"/>
          </a:xfrm>
        </p:grpSpPr>
        <p:sp>
          <p:nvSpPr>
            <p:cNvPr id="26" name="Oval 25"/>
            <p:cNvSpPr/>
            <p:nvPr/>
          </p:nvSpPr>
          <p:spPr>
            <a:xfrm>
              <a:off x="2813586" y="3355009"/>
              <a:ext cx="350011" cy="350011"/>
            </a:xfrm>
            <a:prstGeom prst="ellipse">
              <a:avLst/>
            </a:prstGeom>
            <a:solidFill>
              <a:srgbClr val="EC028D"/>
            </a:solidFill>
            <a:ln>
              <a:solidFill>
                <a:srgbClr val="EC02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851236" y="3325620"/>
              <a:ext cx="340498" cy="398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906722" y="826665"/>
            <a:ext cx="759284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đang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vi-VN" sz="2200" dirty="0"/>
              <a:t>Cần sử dụng bộ phận nào của cơ thể để thực hiện </a:t>
            </a:r>
            <a:endParaRPr lang="en-US" sz="2200" dirty="0" smtClean="0"/>
          </a:p>
          <a:p>
            <a:r>
              <a:rPr lang="en-US" sz="2200" dirty="0"/>
              <a:t> </a:t>
            </a:r>
            <a:r>
              <a:rPr lang="en-US" sz="2200" dirty="0" smtClean="0"/>
              <a:t>     </a:t>
            </a:r>
            <a:r>
              <a:rPr lang="vi-VN" sz="2200" dirty="0" smtClean="0"/>
              <a:t>hoạt </a:t>
            </a:r>
            <a:r>
              <a:rPr lang="vi-VN" sz="2200" dirty="0"/>
              <a:t>động đó? </a:t>
            </a:r>
            <a:endParaRPr lang="en-US" sz="22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0852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070" y="2138437"/>
            <a:ext cx="6250762" cy="4108127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06723" y="305941"/>
            <a:ext cx="61080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Tìm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hiểu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6904356" y="5057752"/>
            <a:ext cx="702888" cy="707884"/>
            <a:chOff x="2813586" y="3330528"/>
            <a:chExt cx="392746" cy="398972"/>
          </a:xfrm>
        </p:grpSpPr>
        <p:sp>
          <p:nvSpPr>
            <p:cNvPr id="26" name="Oval 25"/>
            <p:cNvSpPr/>
            <p:nvPr/>
          </p:nvSpPr>
          <p:spPr>
            <a:xfrm>
              <a:off x="2813586" y="3355009"/>
              <a:ext cx="350011" cy="350011"/>
            </a:xfrm>
            <a:prstGeom prst="ellipse">
              <a:avLst/>
            </a:prstGeom>
            <a:solidFill>
              <a:srgbClr val="EC028D"/>
            </a:solidFill>
            <a:ln>
              <a:solidFill>
                <a:srgbClr val="EC02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865834" y="3330528"/>
              <a:ext cx="340498" cy="398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906722" y="826665"/>
            <a:ext cx="759284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đang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vi-VN" sz="2200" dirty="0"/>
              <a:t>Cần sử dụng bộ phận nào của cơ thể để thực hiện </a:t>
            </a:r>
            <a:endParaRPr lang="en-US" sz="2200" dirty="0" smtClean="0"/>
          </a:p>
          <a:p>
            <a:r>
              <a:rPr lang="en-US" sz="2200" dirty="0"/>
              <a:t> </a:t>
            </a:r>
            <a:r>
              <a:rPr lang="en-US" sz="2200" dirty="0" smtClean="0"/>
              <a:t>     </a:t>
            </a:r>
            <a:r>
              <a:rPr lang="vi-VN" sz="2200" dirty="0" smtClean="0"/>
              <a:t>hoạt </a:t>
            </a:r>
            <a:r>
              <a:rPr lang="vi-VN" sz="2200" dirty="0"/>
              <a:t>động đó? </a:t>
            </a:r>
            <a:endParaRPr lang="en-US" sz="22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4500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036" y="1519979"/>
            <a:ext cx="3625928" cy="4985323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06723" y="305941"/>
            <a:ext cx="61080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Tìm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hiểu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6765813" y="5101294"/>
            <a:ext cx="676762" cy="707884"/>
            <a:chOff x="2813586" y="3325620"/>
            <a:chExt cx="378148" cy="398972"/>
          </a:xfrm>
        </p:grpSpPr>
        <p:sp>
          <p:nvSpPr>
            <p:cNvPr id="26" name="Oval 25"/>
            <p:cNvSpPr/>
            <p:nvPr/>
          </p:nvSpPr>
          <p:spPr>
            <a:xfrm>
              <a:off x="2813586" y="3355009"/>
              <a:ext cx="350011" cy="350011"/>
            </a:xfrm>
            <a:prstGeom prst="ellipse">
              <a:avLst/>
            </a:prstGeom>
            <a:solidFill>
              <a:srgbClr val="EC028D"/>
            </a:solidFill>
            <a:ln>
              <a:solidFill>
                <a:srgbClr val="EC02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851236" y="3325620"/>
              <a:ext cx="340498" cy="398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906722" y="826665"/>
            <a:ext cx="759284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đang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vi-VN" sz="2200" dirty="0"/>
              <a:t>Cần sử dụng bộ phận nào của cơ thể để thực hiện </a:t>
            </a:r>
            <a:endParaRPr lang="en-US" sz="2200" dirty="0" smtClean="0"/>
          </a:p>
          <a:p>
            <a:r>
              <a:rPr lang="en-US" sz="2200" dirty="0"/>
              <a:t> </a:t>
            </a:r>
            <a:r>
              <a:rPr lang="en-US" sz="2200" dirty="0" smtClean="0"/>
              <a:t>     </a:t>
            </a:r>
            <a:r>
              <a:rPr lang="vi-VN" sz="2200" dirty="0" smtClean="0"/>
              <a:t>hoạt </a:t>
            </a:r>
            <a:r>
              <a:rPr lang="vi-VN" sz="2200" dirty="0"/>
              <a:t>động đó? </a:t>
            </a:r>
            <a:endParaRPr lang="en-US" sz="22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0322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767" y="1564732"/>
            <a:ext cx="3524466" cy="5045073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20999"/>
            <a:ext cx="714375" cy="7143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06723" y="305941"/>
            <a:ext cx="61080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Tìm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hiểu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6765825" y="5101294"/>
            <a:ext cx="711598" cy="707884"/>
            <a:chOff x="2813586" y="3325620"/>
            <a:chExt cx="397612" cy="398972"/>
          </a:xfrm>
        </p:grpSpPr>
        <p:sp>
          <p:nvSpPr>
            <p:cNvPr id="26" name="Oval 25"/>
            <p:cNvSpPr/>
            <p:nvPr/>
          </p:nvSpPr>
          <p:spPr>
            <a:xfrm>
              <a:off x="2813586" y="3355009"/>
              <a:ext cx="350011" cy="350011"/>
            </a:xfrm>
            <a:prstGeom prst="ellipse">
              <a:avLst/>
            </a:prstGeom>
            <a:solidFill>
              <a:srgbClr val="EC028D"/>
            </a:solidFill>
            <a:ln>
              <a:solidFill>
                <a:srgbClr val="EC02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870700" y="3325620"/>
              <a:ext cx="340498" cy="398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906722" y="826665"/>
            <a:ext cx="759284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đang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vi-VN" sz="2200" dirty="0"/>
              <a:t>Cần sử dụng bộ phận nào của cơ thể để thực hiện </a:t>
            </a:r>
            <a:endParaRPr lang="en-US" sz="2200" dirty="0" smtClean="0"/>
          </a:p>
          <a:p>
            <a:r>
              <a:rPr lang="en-US" sz="2200" dirty="0"/>
              <a:t> </a:t>
            </a:r>
            <a:r>
              <a:rPr lang="en-US" sz="2200" dirty="0" smtClean="0"/>
              <a:t>     </a:t>
            </a:r>
            <a:r>
              <a:rPr lang="vi-VN" sz="2200" dirty="0" smtClean="0"/>
              <a:t>hoạt </a:t>
            </a:r>
            <a:r>
              <a:rPr lang="vi-VN" sz="2200" dirty="0"/>
              <a:t>động đó? </a:t>
            </a:r>
            <a:endParaRPr lang="en-US" sz="22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4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056" y="112290"/>
            <a:ext cx="714375" cy="7143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06723" y="305941"/>
            <a:ext cx="61080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Tìm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hiểu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763549" y="767606"/>
            <a:ext cx="7651735" cy="4541440"/>
            <a:chOff x="518115" y="1680656"/>
            <a:chExt cx="8127606" cy="482387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7612" y="1881321"/>
              <a:ext cx="1675680" cy="221066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02727" y="1743158"/>
              <a:ext cx="3342994" cy="2197083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07782" y="3706284"/>
              <a:ext cx="2011819" cy="2766069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5168" y="3655289"/>
              <a:ext cx="1990470" cy="2849245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8115" y="1680656"/>
              <a:ext cx="1935067" cy="2575573"/>
            </a:xfrm>
            <a:prstGeom prst="rect">
              <a:avLst/>
            </a:prstGeom>
          </p:spPr>
        </p:pic>
        <p:grpSp>
          <p:nvGrpSpPr>
            <p:cNvPr id="11" name="Group 10"/>
            <p:cNvGrpSpPr/>
            <p:nvPr/>
          </p:nvGrpSpPr>
          <p:grpSpPr>
            <a:xfrm>
              <a:off x="2169865" y="3429000"/>
              <a:ext cx="369371" cy="461665"/>
              <a:chOff x="2745806" y="3219910"/>
              <a:chExt cx="462215" cy="582717"/>
            </a:xfrm>
          </p:grpSpPr>
          <p:sp>
            <p:nvSpPr>
              <p:cNvPr id="8" name="Oval 7"/>
              <p:cNvSpPr/>
              <p:nvPr/>
            </p:nvSpPr>
            <p:spPr>
              <a:xfrm>
                <a:off x="2750327" y="3276687"/>
                <a:ext cx="457694" cy="457694"/>
              </a:xfrm>
              <a:prstGeom prst="ellipse">
                <a:avLst/>
              </a:prstGeom>
              <a:solidFill>
                <a:srgbClr val="EC028D"/>
              </a:solidFill>
              <a:ln>
                <a:solidFill>
                  <a:srgbClr val="EC02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2745806" y="3219910"/>
                <a:ext cx="340498" cy="5827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  <a:endPara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4947122" y="3424331"/>
              <a:ext cx="365760" cy="412265"/>
              <a:chOff x="2750327" y="3214017"/>
              <a:chExt cx="457694" cy="520364"/>
            </a:xfrm>
          </p:grpSpPr>
          <p:sp>
            <p:nvSpPr>
              <p:cNvPr id="16" name="Oval 15"/>
              <p:cNvSpPr/>
              <p:nvPr/>
            </p:nvSpPr>
            <p:spPr>
              <a:xfrm>
                <a:off x="2750327" y="3276687"/>
                <a:ext cx="457694" cy="457694"/>
              </a:xfrm>
              <a:prstGeom prst="ellipse">
                <a:avLst/>
              </a:prstGeom>
              <a:solidFill>
                <a:srgbClr val="EC028D"/>
              </a:solidFill>
              <a:ln>
                <a:solidFill>
                  <a:srgbClr val="EC02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2750327" y="3214017"/>
                <a:ext cx="35618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8133805" y="3479185"/>
              <a:ext cx="365760" cy="411480"/>
              <a:chOff x="2750327" y="3215008"/>
              <a:chExt cx="457694" cy="519373"/>
            </a:xfrm>
          </p:grpSpPr>
          <p:sp>
            <p:nvSpPr>
              <p:cNvPr id="19" name="Oval 18"/>
              <p:cNvSpPr/>
              <p:nvPr/>
            </p:nvSpPr>
            <p:spPr>
              <a:xfrm>
                <a:off x="2750327" y="3276687"/>
                <a:ext cx="457694" cy="457694"/>
              </a:xfrm>
              <a:prstGeom prst="ellipse">
                <a:avLst/>
              </a:prstGeom>
              <a:solidFill>
                <a:srgbClr val="EC028D"/>
              </a:solidFill>
              <a:ln>
                <a:solidFill>
                  <a:srgbClr val="EC02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2758724" y="3215008"/>
                <a:ext cx="35618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6</a:t>
                </a:r>
                <a:endPara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9" name="Group 28"/>
            <p:cNvGrpSpPr/>
            <p:nvPr/>
          </p:nvGrpSpPr>
          <p:grpSpPr>
            <a:xfrm>
              <a:off x="3895562" y="5752758"/>
              <a:ext cx="365760" cy="461665"/>
              <a:chOff x="2750327" y="3214017"/>
              <a:chExt cx="457694" cy="582717"/>
            </a:xfrm>
          </p:grpSpPr>
          <p:sp>
            <p:nvSpPr>
              <p:cNvPr id="31" name="Oval 30"/>
              <p:cNvSpPr/>
              <p:nvPr/>
            </p:nvSpPr>
            <p:spPr>
              <a:xfrm>
                <a:off x="2750327" y="3276687"/>
                <a:ext cx="457694" cy="457694"/>
              </a:xfrm>
              <a:prstGeom prst="ellipse">
                <a:avLst/>
              </a:prstGeom>
              <a:solidFill>
                <a:srgbClr val="EC028D"/>
              </a:solidFill>
              <a:ln>
                <a:solidFill>
                  <a:srgbClr val="EC02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2750327" y="3214017"/>
                <a:ext cx="445716" cy="5827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7</a:t>
                </a:r>
                <a:endPara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3" name="Group 32"/>
            <p:cNvGrpSpPr/>
            <p:nvPr/>
          </p:nvGrpSpPr>
          <p:grpSpPr>
            <a:xfrm>
              <a:off x="6974224" y="5777975"/>
              <a:ext cx="365760" cy="461665"/>
              <a:chOff x="2750327" y="3215008"/>
              <a:chExt cx="457694" cy="582717"/>
            </a:xfrm>
          </p:grpSpPr>
          <p:sp>
            <p:nvSpPr>
              <p:cNvPr id="34" name="Oval 33"/>
              <p:cNvSpPr/>
              <p:nvPr/>
            </p:nvSpPr>
            <p:spPr>
              <a:xfrm>
                <a:off x="2750327" y="3276687"/>
                <a:ext cx="457694" cy="457694"/>
              </a:xfrm>
              <a:prstGeom prst="ellipse">
                <a:avLst/>
              </a:prstGeom>
              <a:solidFill>
                <a:srgbClr val="EC028D"/>
              </a:solidFill>
              <a:ln>
                <a:solidFill>
                  <a:srgbClr val="EC02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2758724" y="3215008"/>
                <a:ext cx="445716" cy="5827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8</a:t>
                </a:r>
              </a:p>
            </p:txBody>
          </p:sp>
        </p:grpSp>
      </p:grpSp>
      <p:grpSp>
        <p:nvGrpSpPr>
          <p:cNvPr id="14" name="Group 13"/>
          <p:cNvGrpSpPr/>
          <p:nvPr/>
        </p:nvGrpSpPr>
        <p:grpSpPr>
          <a:xfrm>
            <a:off x="1153970" y="5226496"/>
            <a:ext cx="6836061" cy="1206255"/>
            <a:chOff x="1153970" y="5226496"/>
            <a:chExt cx="6836061" cy="1206255"/>
          </a:xfrm>
        </p:grpSpPr>
        <p:sp>
          <p:nvSpPr>
            <p:cNvPr id="9" name="Rounded Rectangle 8"/>
            <p:cNvSpPr/>
            <p:nvPr/>
          </p:nvSpPr>
          <p:spPr>
            <a:xfrm>
              <a:off x="1153970" y="5226496"/>
              <a:ext cx="6836061" cy="1206255"/>
            </a:xfrm>
            <a:prstGeom prst="roundRect">
              <a:avLst/>
            </a:prstGeom>
            <a:solidFill>
              <a:srgbClr val="ED3352"/>
            </a:solidFill>
            <a:ln>
              <a:solidFill>
                <a:srgbClr val="EF4B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351164" y="5296745"/>
              <a:ext cx="6441672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vi-VN" sz="2200" dirty="0">
                  <a:solidFill>
                    <a:schemeClr val="bg1"/>
                  </a:solidFill>
                </a:rPr>
                <a:t>Cơ thể người gồm nhiều bộ phận. Các bộ phận </a:t>
              </a:r>
              <a:r>
                <a:rPr lang="vi-VN" sz="2200" dirty="0" smtClean="0">
                  <a:solidFill>
                    <a:schemeClr val="bg1"/>
                  </a:solidFill>
                </a:rPr>
                <a:t>đều</a:t>
              </a:r>
              <a:r>
                <a:rPr lang="en-US" sz="2200" dirty="0" smtClean="0">
                  <a:solidFill>
                    <a:schemeClr val="bg1"/>
                  </a:solidFill>
                </a:rPr>
                <a:t> </a:t>
              </a:r>
              <a:r>
                <a:rPr lang="vi-VN" sz="2200" dirty="0" smtClean="0">
                  <a:solidFill>
                    <a:schemeClr val="bg1"/>
                  </a:solidFill>
                </a:rPr>
                <a:t>quan trọng</a:t>
              </a:r>
              <a:r>
                <a:rPr lang="en-US" sz="2200" dirty="0" smtClean="0">
                  <a:solidFill>
                    <a:schemeClr val="bg1"/>
                  </a:solidFill>
                </a:rPr>
                <a:t> </a:t>
              </a:r>
              <a:r>
                <a:rPr lang="vi-VN" sz="2200" dirty="0" smtClean="0">
                  <a:solidFill>
                    <a:schemeClr val="bg1"/>
                  </a:solidFill>
                </a:rPr>
                <a:t>để </a:t>
              </a:r>
              <a:r>
                <a:rPr lang="vi-VN" sz="2200" dirty="0">
                  <a:solidFill>
                    <a:schemeClr val="bg1"/>
                  </a:solidFill>
                </a:rPr>
                <a:t>giúp chúng mình thực hiện các hoạt động khác nhau. </a:t>
              </a:r>
              <a:r>
                <a:rPr lang="en-US" sz="2200" dirty="0" smtClean="0">
                  <a:solidFill>
                    <a:schemeClr val="bg1"/>
                  </a:solidFill>
                </a:rPr>
                <a:t> </a:t>
              </a:r>
              <a:endParaRPr lang="en-US" sz="22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74217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03007" y="2194560"/>
            <a:ext cx="8305172" cy="4276339"/>
            <a:chOff x="489082" y="2046085"/>
            <a:chExt cx="8305172" cy="4276339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9082" y="2046085"/>
              <a:ext cx="8305172" cy="4276339"/>
            </a:xfrm>
            <a:prstGeom prst="rect">
              <a:avLst/>
            </a:prstGeom>
          </p:spPr>
        </p:pic>
        <p:sp>
          <p:nvSpPr>
            <p:cNvPr id="7" name="Oval 6"/>
            <p:cNvSpPr/>
            <p:nvPr/>
          </p:nvSpPr>
          <p:spPr>
            <a:xfrm>
              <a:off x="7707087" y="5616558"/>
              <a:ext cx="462024" cy="462025"/>
            </a:xfrm>
            <a:prstGeom prst="ellipse">
              <a:avLst/>
            </a:prstGeom>
            <a:solidFill>
              <a:srgbClr val="EF018C"/>
            </a:solidFill>
            <a:ln>
              <a:solidFill>
                <a:srgbClr val="EF01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000" dirty="0"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869" y="110898"/>
            <a:ext cx="714375" cy="7143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19787" y="305941"/>
            <a:ext cx="6787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1" dirty="0"/>
              <a:t>Cùng nói tên và hoạt động của các bộ phận bên ngoài cơ thể.</a:t>
            </a:r>
            <a:r>
              <a:rPr lang="vi-VN" sz="2400" dirty="0"/>
              <a:t> 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330926" y="1331545"/>
            <a:ext cx="4371704" cy="863014"/>
            <a:chOff x="330926" y="1136938"/>
            <a:chExt cx="4371704" cy="1057622"/>
          </a:xfrm>
        </p:grpSpPr>
        <p:sp>
          <p:nvSpPr>
            <p:cNvPr id="4" name="Rounded Rectangular Callout 3"/>
            <p:cNvSpPr/>
            <p:nvPr/>
          </p:nvSpPr>
          <p:spPr>
            <a:xfrm>
              <a:off x="330926" y="1136938"/>
              <a:ext cx="4371704" cy="1057622"/>
            </a:xfrm>
            <a:prstGeom prst="wedgeRoundRectCallout">
              <a:avLst>
                <a:gd name="adj1" fmla="val -143"/>
                <a:gd name="adj2" fmla="val 62500"/>
                <a:gd name="adj3" fmla="val 16667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97447" y="1187826"/>
              <a:ext cx="423866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vi-VN" sz="2400" i="1" dirty="0"/>
                <a:t>Khi viết, bạn cần sử dụng</a:t>
              </a:r>
              <a:br>
                <a:rPr lang="vi-VN" sz="2400" i="1" dirty="0"/>
              </a:br>
              <a:r>
                <a:rPr lang="vi-VN" sz="2400" i="1" dirty="0"/>
                <a:t>các bộ </a:t>
              </a:r>
              <a:r>
                <a:rPr lang="vi-VN" sz="2400" i="1" dirty="0" smtClean="0"/>
                <a:t>phận </a:t>
              </a:r>
              <a:r>
                <a:rPr lang="vi-VN" sz="2400" i="1" dirty="0"/>
                <a:t>nào của cơ thể?</a:t>
              </a:r>
              <a:r>
                <a:rPr lang="vi-VN" sz="2400" dirty="0"/>
                <a:t> </a:t>
              </a:r>
              <a:endParaRPr lang="en-US" sz="2400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352586" y="1506583"/>
            <a:ext cx="3669494" cy="626581"/>
            <a:chOff x="5352586" y="1331981"/>
            <a:chExt cx="3276802" cy="801619"/>
          </a:xfrm>
        </p:grpSpPr>
        <p:sp>
          <p:nvSpPr>
            <p:cNvPr id="12" name="Rounded Rectangular Callout 11"/>
            <p:cNvSpPr/>
            <p:nvPr/>
          </p:nvSpPr>
          <p:spPr>
            <a:xfrm>
              <a:off x="5352586" y="1331981"/>
              <a:ext cx="2842180" cy="801619"/>
            </a:xfrm>
            <a:prstGeom prst="wedgeRoundRectCallout">
              <a:avLst>
                <a:gd name="adj1" fmla="val -12705"/>
                <a:gd name="adj2" fmla="val 87627"/>
                <a:gd name="adj3" fmla="val 16667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434283" y="1448881"/>
              <a:ext cx="3195105" cy="5906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Cần</a:t>
              </a:r>
              <a:r>
                <a:rPr lang="en-US" sz="24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dùng</a:t>
              </a:r>
              <a:r>
                <a:rPr lang="en-US" sz="24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tay</a:t>
              </a:r>
              <a:r>
                <a:rPr lang="en-US" sz="24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và</a:t>
              </a:r>
              <a:r>
                <a:rPr lang="en-US" sz="24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mắt</a:t>
              </a:r>
              <a:r>
                <a:rPr lang="en-US" sz="2400" i="1" dirty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9996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869" y="110898"/>
            <a:ext cx="714375" cy="714375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19786" y="305941"/>
            <a:ext cx="72575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1" dirty="0"/>
              <a:t>Cùng chơi “Vận động cơ thể” theo lời bạn nói.</a:t>
            </a:r>
            <a:r>
              <a:rPr lang="vi-VN" sz="2400" dirty="0"/>
              <a:t> 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602377" y="892977"/>
            <a:ext cx="6513501" cy="5561229"/>
            <a:chOff x="1602377" y="892977"/>
            <a:chExt cx="6513501" cy="556122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2377" y="892977"/>
              <a:ext cx="5939247" cy="5561229"/>
            </a:xfrm>
            <a:prstGeom prst="rect">
              <a:avLst/>
            </a:prstGeom>
          </p:spPr>
        </p:pic>
        <p:grpSp>
          <p:nvGrpSpPr>
            <p:cNvPr id="4" name="Group 3"/>
            <p:cNvGrpSpPr/>
            <p:nvPr/>
          </p:nvGrpSpPr>
          <p:grpSpPr>
            <a:xfrm>
              <a:off x="7588169" y="5765033"/>
              <a:ext cx="527709" cy="462025"/>
              <a:chOff x="7588169" y="5765033"/>
              <a:chExt cx="527709" cy="462025"/>
            </a:xfrm>
          </p:grpSpPr>
          <p:sp>
            <p:nvSpPr>
              <p:cNvPr id="7" name="Oval 6"/>
              <p:cNvSpPr/>
              <p:nvPr/>
            </p:nvSpPr>
            <p:spPr>
              <a:xfrm>
                <a:off x="7621012" y="5765033"/>
                <a:ext cx="462024" cy="462025"/>
              </a:xfrm>
              <a:prstGeom prst="ellipse">
                <a:avLst/>
              </a:prstGeom>
              <a:solidFill>
                <a:srgbClr val="EF018C"/>
              </a:solidFill>
              <a:ln>
                <a:solidFill>
                  <a:srgbClr val="EF018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" name="TextBox 2"/>
              <p:cNvSpPr txBox="1"/>
              <p:nvPr/>
            </p:nvSpPr>
            <p:spPr>
              <a:xfrm>
                <a:off x="7588169" y="5765393"/>
                <a:ext cx="52770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  <a:endPara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Group 9"/>
          <p:cNvGrpSpPr/>
          <p:nvPr/>
        </p:nvGrpSpPr>
        <p:grpSpPr>
          <a:xfrm>
            <a:off x="3544388" y="1224225"/>
            <a:ext cx="1584960" cy="830997"/>
            <a:chOff x="3544388" y="1224225"/>
            <a:chExt cx="1584960" cy="830997"/>
          </a:xfrm>
        </p:grpSpPr>
        <p:sp>
          <p:nvSpPr>
            <p:cNvPr id="8" name="Rounded Rectangular Callout 7"/>
            <p:cNvSpPr/>
            <p:nvPr/>
          </p:nvSpPr>
          <p:spPr>
            <a:xfrm>
              <a:off x="3544388" y="1262742"/>
              <a:ext cx="1584960" cy="792480"/>
            </a:xfrm>
            <a:prstGeom prst="wedgeRoundRectCallout">
              <a:avLst>
                <a:gd name="adj1" fmla="val 8837"/>
                <a:gd name="adj2" fmla="val 146016"/>
                <a:gd name="adj3" fmla="val 1666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683725" y="1224225"/>
              <a:ext cx="144562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Hai </a:t>
              </a:r>
              <a:r>
                <a:rPr lang="en-US" sz="24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tay</a:t>
              </a:r>
              <a:r>
                <a:rPr lang="en-US" sz="24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giơ</a:t>
              </a:r>
              <a:r>
                <a:rPr lang="en-US" sz="24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cao</a:t>
              </a:r>
              <a:r>
                <a:rPr lang="en-US" sz="24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!</a:t>
              </a:r>
              <a:endParaRPr lang="en-US" sz="24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31154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548"/>
            <a:ext cx="9144000" cy="69230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57876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10688</TotalTime>
  <Words>2653</Words>
  <Application>Microsoft Office PowerPoint</Application>
  <PresentationFormat>On-screen Show (4:3)</PresentationFormat>
  <Paragraphs>219</Paragraphs>
  <Slides>19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ismail - [2010]</dc:creator>
  <cp:lastModifiedBy>Admin</cp:lastModifiedBy>
  <cp:revision>1491</cp:revision>
  <dcterms:created xsi:type="dcterms:W3CDTF">2018-11-09T03:14:06Z</dcterms:created>
  <dcterms:modified xsi:type="dcterms:W3CDTF">2020-06-23T14:03:00Z</dcterms:modified>
</cp:coreProperties>
</file>