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69" r:id="rId2"/>
    <p:sldId id="270" r:id="rId3"/>
    <p:sldId id="256" r:id="rId4"/>
    <p:sldId id="268" r:id="rId5"/>
    <p:sldId id="271" r:id="rId6"/>
    <p:sldId id="272" r:id="rId7"/>
    <p:sldId id="257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EE"/>
    <a:srgbClr val="F7941D"/>
    <a:srgbClr val="0BA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9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6C329-E25F-42F2-B41C-022CC1ACDCD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7D620-1CF8-4FDB-8EEA-ACE90E35F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73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478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76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37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30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448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25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7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27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146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96A68BE-1DD1-4E7B-BEEC-5597A638169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76"/>
            <a:ext cx="9144000" cy="683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8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48D13E-CA7D-4EE7-AD5F-E0293A574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6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A683E1-2D4D-424C-9EFA-E3D551D1D3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"/>
          <a:stretch/>
        </p:blipFill>
        <p:spPr>
          <a:xfrm>
            <a:off x="0" y="1"/>
            <a:ext cx="9143999" cy="684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0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7A28858-1196-497F-8A6C-79D83F12A82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67206">
            <a:off x="6226439" y="2178824"/>
            <a:ext cx="2392320" cy="2642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8916AAC-CB78-45F6-B9AB-D1BD56F843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0" r="10609"/>
          <a:stretch/>
        </p:blipFill>
        <p:spPr>
          <a:xfrm>
            <a:off x="3657601" y="2270248"/>
            <a:ext cx="2154675" cy="265684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FF9331-166B-4EA0-A5EA-E94615E5DF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7819">
            <a:off x="607808" y="2154742"/>
            <a:ext cx="2369849" cy="25976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82F81E-66C0-4763-A388-8F966BAE8A71}"/>
              </a:ext>
            </a:extLst>
          </p:cNvPr>
          <p:cNvSpPr txBox="1"/>
          <p:nvPr/>
        </p:nvSpPr>
        <p:spPr>
          <a:xfrm>
            <a:off x="1045028" y="394386"/>
            <a:ext cx="6621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bày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thiệu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phẩm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chủ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45FF4D-70D6-49FB-BAF1-CEBDC19679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A67B9B-549A-4A69-A1CE-29F4D3F1F3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"/>
          <a:stretch/>
        </p:blipFill>
        <p:spPr>
          <a:xfrm>
            <a:off x="196993" y="1314683"/>
            <a:ext cx="8660679" cy="12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11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82F81E-66C0-4763-A388-8F966BAE8A71}"/>
              </a:ext>
            </a:extLst>
          </p:cNvPr>
          <p:cNvSpPr txBox="1"/>
          <p:nvPr/>
        </p:nvSpPr>
        <p:spPr>
          <a:xfrm>
            <a:off x="1045028" y="394386"/>
            <a:ext cx="6621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phù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ô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45FF4D-70D6-49FB-BAF1-CEBDC1967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325171-4776-49D9-A82C-5EE9227C96D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97" y="2885935"/>
            <a:ext cx="2244594" cy="18218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D114A4-D8B7-41DC-8F40-37AAFE60D4B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743" y="2229855"/>
            <a:ext cx="1916202" cy="22813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A8BB0B-6DDD-42F4-9954-1439B73C9A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806" y="3738367"/>
            <a:ext cx="1411908" cy="4869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62C38A1-68D2-4955-80CB-F921875746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992" y="3321400"/>
            <a:ext cx="2193988" cy="129058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A9927A4-9FDC-49C3-B47F-A535198778A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3727">
            <a:off x="894949" y="4800227"/>
            <a:ext cx="1474233" cy="1555148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4488B58-902A-48DE-96BD-2D9639C34FAD}"/>
              </a:ext>
            </a:extLst>
          </p:cNvPr>
          <p:cNvSpPr/>
          <p:nvPr/>
        </p:nvSpPr>
        <p:spPr>
          <a:xfrm>
            <a:off x="468022" y="1184875"/>
            <a:ext cx="3281942" cy="1028707"/>
          </a:xfrm>
          <a:prstGeom prst="roundRect">
            <a:avLst/>
          </a:prstGeom>
          <a:solidFill>
            <a:srgbClr val="0BAE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ích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con ng</a:t>
            </a:r>
            <a:r>
              <a:rPr lang="vi-VN" sz="2000" b="1" dirty="0">
                <a:latin typeface="Arial" panose="020B0604020202020204" pitchFamily="34" charset="0"/>
                <a:cs typeface="Arial" panose="020B0604020202020204" pitchFamily="34" charset="0"/>
              </a:rPr>
              <a:t>ười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1E58EDD-447A-447C-9704-C773E58A5CBF}"/>
              </a:ext>
            </a:extLst>
          </p:cNvPr>
          <p:cNvSpPr/>
          <p:nvPr/>
        </p:nvSpPr>
        <p:spPr>
          <a:xfrm>
            <a:off x="5323179" y="1167564"/>
            <a:ext cx="3352799" cy="1046018"/>
          </a:xfrm>
          <a:prstGeom prst="roundRect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hại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hiểm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con ng</a:t>
            </a:r>
            <a:r>
              <a:rPr lang="vi-VN" sz="2000" b="1" dirty="0">
                <a:latin typeface="Arial" panose="020B0604020202020204" pitchFamily="34" charset="0"/>
                <a:cs typeface="Arial" panose="020B0604020202020204" pitchFamily="34" charset="0"/>
              </a:rPr>
              <a:t>ười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44D3CF-C8BE-480F-858C-66F583CC6C8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641" y="4527508"/>
            <a:ext cx="1745233" cy="22361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E2BC139-FF50-4A87-958C-8FD87046CAD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874" y="4851963"/>
            <a:ext cx="1927979" cy="19279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73E142-C5B2-4872-A547-5EFCCEFFBFE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90" y="4373419"/>
            <a:ext cx="2193988" cy="221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62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B75A737-33F9-4017-A343-E8C84604BEB6}"/>
              </a:ext>
            </a:extLst>
          </p:cNvPr>
          <p:cNvSpPr/>
          <p:nvPr/>
        </p:nvSpPr>
        <p:spPr>
          <a:xfrm>
            <a:off x="771897" y="557211"/>
            <a:ext cx="3281942" cy="1046018"/>
          </a:xfrm>
          <a:prstGeom prst="roundRect">
            <a:avLst/>
          </a:prstGeom>
          <a:solidFill>
            <a:srgbClr val="0BAE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ích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con ng</a:t>
            </a:r>
            <a:r>
              <a:rPr lang="vi-VN" sz="2000" b="1" dirty="0">
                <a:latin typeface="Arial" panose="020B0604020202020204" pitchFamily="34" charset="0"/>
                <a:cs typeface="Arial" panose="020B0604020202020204" pitchFamily="34" charset="0"/>
              </a:rPr>
              <a:t>ười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77DF2A4-BE82-4F7A-9458-A75CD4BB7107}"/>
              </a:ext>
            </a:extLst>
          </p:cNvPr>
          <p:cNvSpPr/>
          <p:nvPr/>
        </p:nvSpPr>
        <p:spPr>
          <a:xfrm>
            <a:off x="4711806" y="557211"/>
            <a:ext cx="3352799" cy="1046018"/>
          </a:xfrm>
          <a:prstGeom prst="roundRect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hại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hiểm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con ng</a:t>
            </a:r>
            <a:r>
              <a:rPr lang="vi-VN" sz="2000" b="1" dirty="0">
                <a:latin typeface="Arial" panose="020B0604020202020204" pitchFamily="34" charset="0"/>
                <a:cs typeface="Arial" panose="020B0604020202020204" pitchFamily="34" charset="0"/>
              </a:rPr>
              <a:t>ười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325171-4776-49D9-A82C-5EE9227C96D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97" y="2885935"/>
            <a:ext cx="2244594" cy="18218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D114A4-D8B7-41DC-8F40-37AAFE60D4B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743" y="2229855"/>
            <a:ext cx="1916202" cy="22813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A8BB0B-6DDD-42F4-9954-1439B73C9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806" y="3738367"/>
            <a:ext cx="1411908" cy="4869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62C38A1-68D2-4955-80CB-F921875746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992" y="3321400"/>
            <a:ext cx="2193988" cy="129058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A9927A4-9FDC-49C3-B47F-A535198778A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3727">
            <a:off x="894949" y="4800227"/>
            <a:ext cx="1474233" cy="155514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644D3CF-C8BE-480F-858C-66F583CC6C8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641" y="4527508"/>
            <a:ext cx="1745233" cy="223616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E2BC139-FF50-4A87-958C-8FD87046CAD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874" y="4851963"/>
            <a:ext cx="1927979" cy="192797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473E142-C5B2-4872-A547-5EFCCEFFBFE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90" y="4373419"/>
            <a:ext cx="2193988" cy="221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00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037E-6 L 0.46441 -0.224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12" y="-1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81481E-6 L -0.26945 -0.0900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72" y="-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44444E-6 L 0.23403 -0.23079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01" y="-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-0.50834 -0.2060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17" y="-1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0.13663 -0.29513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23" y="-1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85185E-6 L -0.26389 -0.1157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4" y="-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33333E-6 L -0.34184 -0.00301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1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07407E-6 L -0.40347 -0.1243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74" y="-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AED4C3-5922-4F47-9F01-64E345A8E9EB}"/>
              </a:ext>
            </a:extLst>
          </p:cNvPr>
          <p:cNvSpPr txBox="1"/>
          <p:nvPr/>
        </p:nvSpPr>
        <p:spPr>
          <a:xfrm>
            <a:off x="1045028" y="394386"/>
            <a:ext cx="6621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C144D-69B4-4060-8C10-C7C107183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2427D4-DB5C-4979-ACED-40C797A16CB7}"/>
              </a:ext>
            </a:extLst>
          </p:cNvPr>
          <p:cNvSpPr txBox="1"/>
          <p:nvPr/>
        </p:nvSpPr>
        <p:spPr>
          <a:xfrm>
            <a:off x="1045028" y="856051"/>
            <a:ext cx="3347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53CA8B-2E59-4A46-B653-03EBACC75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74" y="1397155"/>
            <a:ext cx="6177808" cy="4739194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01908226-4C02-40C8-8FA2-838749F1E686}"/>
              </a:ext>
            </a:extLst>
          </p:cNvPr>
          <p:cNvSpPr/>
          <p:nvPr/>
        </p:nvSpPr>
        <p:spPr>
          <a:xfrm>
            <a:off x="4110182" y="2080658"/>
            <a:ext cx="2427251" cy="757381"/>
          </a:xfrm>
          <a:prstGeom prst="wedgeRoundRectCallout">
            <a:avLst>
              <a:gd name="adj1" fmla="val 12806"/>
              <a:gd name="adj2" fmla="val 12391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vi-VN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</a:t>
            </a:r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2400" i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chó kia!</a:t>
            </a:r>
            <a:endParaRPr lang="en-US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24DC45D-641E-4929-9C51-E1ADD0ACC376}"/>
              </a:ext>
            </a:extLst>
          </p:cNvPr>
          <p:cNvSpPr/>
          <p:nvPr/>
        </p:nvSpPr>
        <p:spPr>
          <a:xfrm>
            <a:off x="4297680" y="5941468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9234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AED4C3-5922-4F47-9F01-64E345A8E9EB}"/>
              </a:ext>
            </a:extLst>
          </p:cNvPr>
          <p:cNvSpPr txBox="1"/>
          <p:nvPr/>
        </p:nvSpPr>
        <p:spPr>
          <a:xfrm>
            <a:off x="1045028" y="394386"/>
            <a:ext cx="6621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C144D-69B4-4060-8C10-C7C107183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2427D4-DB5C-4979-ACED-40C797A16CB7}"/>
              </a:ext>
            </a:extLst>
          </p:cNvPr>
          <p:cNvSpPr txBox="1"/>
          <p:nvPr/>
        </p:nvSpPr>
        <p:spPr>
          <a:xfrm>
            <a:off x="1045028" y="856051"/>
            <a:ext cx="7212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ơng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? Vì sao?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4235E47-1A12-4C29-8FF4-B08485B40D4B}"/>
              </a:ext>
            </a:extLst>
          </p:cNvPr>
          <p:cNvGrpSpPr/>
          <p:nvPr/>
        </p:nvGrpSpPr>
        <p:grpSpPr>
          <a:xfrm>
            <a:off x="662105" y="1599472"/>
            <a:ext cx="3752877" cy="4169410"/>
            <a:chOff x="662105" y="1599472"/>
            <a:chExt cx="3752877" cy="416941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ACC5B17-007C-4B9E-B40D-23CF961C4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105" y="1599472"/>
              <a:ext cx="3752877" cy="3659055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E6040AC-BD6F-40EC-9C11-38AA594F43B6}"/>
                </a:ext>
              </a:extLst>
            </p:cNvPr>
            <p:cNvSpPr/>
            <p:nvPr/>
          </p:nvSpPr>
          <p:spPr>
            <a:xfrm>
              <a:off x="2309943" y="5311682"/>
              <a:ext cx="457200" cy="457200"/>
            </a:xfrm>
            <a:prstGeom prst="ellipse">
              <a:avLst/>
            </a:prstGeom>
            <a:solidFill>
              <a:srgbClr val="00AD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a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3753330-B7C9-4539-A4A5-E1B1D00FA596}"/>
              </a:ext>
            </a:extLst>
          </p:cNvPr>
          <p:cNvGrpSpPr/>
          <p:nvPr/>
        </p:nvGrpSpPr>
        <p:grpSpPr>
          <a:xfrm>
            <a:off x="4729018" y="1599472"/>
            <a:ext cx="3752877" cy="4170136"/>
            <a:chOff x="4729018" y="1599472"/>
            <a:chExt cx="3752877" cy="417013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145E7CF-96BC-422D-981E-0BEAFEE2A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29018" y="1599472"/>
              <a:ext cx="3752877" cy="3659054"/>
            </a:xfrm>
            <a:prstGeom prst="rect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CDB8C1D-678B-485E-8C08-3CE965EC2212}"/>
                </a:ext>
              </a:extLst>
            </p:cNvPr>
            <p:cNvSpPr/>
            <p:nvPr/>
          </p:nvSpPr>
          <p:spPr>
            <a:xfrm>
              <a:off x="6376859" y="5312408"/>
              <a:ext cx="457200" cy="457200"/>
            </a:xfrm>
            <a:prstGeom prst="ellipse">
              <a:avLst/>
            </a:prstGeom>
            <a:solidFill>
              <a:srgbClr val="00AD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1155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AED4C3-5922-4F47-9F01-64E345A8E9EB}"/>
              </a:ext>
            </a:extLst>
          </p:cNvPr>
          <p:cNvSpPr txBox="1"/>
          <p:nvPr/>
        </p:nvSpPr>
        <p:spPr>
          <a:xfrm>
            <a:off x="1045028" y="394386"/>
            <a:ext cx="6621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C144D-69B4-4060-8C10-C7C107183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1914881-E431-487E-B51F-E408A731DCBE}"/>
              </a:ext>
            </a:extLst>
          </p:cNvPr>
          <p:cNvGrpSpPr/>
          <p:nvPr/>
        </p:nvGrpSpPr>
        <p:grpSpPr>
          <a:xfrm>
            <a:off x="803564" y="3716611"/>
            <a:ext cx="3178367" cy="2595415"/>
            <a:chOff x="803564" y="3716611"/>
            <a:chExt cx="3178367" cy="259541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ACC5B17-007C-4B9E-B40D-23CF961C4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564" y="3716611"/>
              <a:ext cx="2661391" cy="2594856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E6040AC-BD6F-40EC-9C11-38AA594F43B6}"/>
                </a:ext>
              </a:extLst>
            </p:cNvPr>
            <p:cNvSpPr/>
            <p:nvPr/>
          </p:nvSpPr>
          <p:spPr>
            <a:xfrm>
              <a:off x="3524731" y="5854826"/>
              <a:ext cx="457200" cy="457200"/>
            </a:xfrm>
            <a:prstGeom prst="ellipse">
              <a:avLst/>
            </a:prstGeom>
            <a:solidFill>
              <a:srgbClr val="00AD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a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DC962F5-8E05-40C6-9D25-421032A59E8E}"/>
              </a:ext>
            </a:extLst>
          </p:cNvPr>
          <p:cNvGrpSpPr/>
          <p:nvPr/>
        </p:nvGrpSpPr>
        <p:grpSpPr>
          <a:xfrm>
            <a:off x="4876783" y="3716609"/>
            <a:ext cx="3246599" cy="2594855"/>
            <a:chOff x="4876783" y="3716609"/>
            <a:chExt cx="3246599" cy="259485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145E7CF-96BC-422D-981E-0BEAFEE2A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76783" y="3716609"/>
              <a:ext cx="2661391" cy="2594855"/>
            </a:xfrm>
            <a:prstGeom prst="rect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CDB8C1D-678B-485E-8C08-3CE965EC2212}"/>
                </a:ext>
              </a:extLst>
            </p:cNvPr>
            <p:cNvSpPr/>
            <p:nvPr/>
          </p:nvSpPr>
          <p:spPr>
            <a:xfrm>
              <a:off x="7666182" y="5854264"/>
              <a:ext cx="457200" cy="457200"/>
            </a:xfrm>
            <a:prstGeom prst="ellipse">
              <a:avLst/>
            </a:prstGeom>
            <a:solidFill>
              <a:srgbClr val="00AD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b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4B79636-7513-427C-8E22-471242FB3A8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292" y="950209"/>
            <a:ext cx="3483416" cy="267224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172280C3-5926-4B51-B8A4-B642B17419C4}"/>
              </a:ext>
            </a:extLst>
          </p:cNvPr>
          <p:cNvSpPr/>
          <p:nvPr/>
        </p:nvSpPr>
        <p:spPr>
          <a:xfrm>
            <a:off x="6394335" y="3141391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00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48148E-6 L -0.17743 0.000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AED4C3-5922-4F47-9F01-64E345A8E9EB}"/>
              </a:ext>
            </a:extLst>
          </p:cNvPr>
          <p:cNvSpPr txBox="1"/>
          <p:nvPr/>
        </p:nvSpPr>
        <p:spPr>
          <a:xfrm>
            <a:off x="1045028" y="394386"/>
            <a:ext cx="66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làm những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đây?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C144D-69B4-4060-8C10-C7C107183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B79636-7513-427C-8E22-471242FB3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355" y="1298575"/>
            <a:ext cx="2548436" cy="2022764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172280C3-5926-4B51-B8A4-B642B17419C4}"/>
              </a:ext>
            </a:extLst>
          </p:cNvPr>
          <p:cNvSpPr/>
          <p:nvPr/>
        </p:nvSpPr>
        <p:spPr>
          <a:xfrm>
            <a:off x="1708628" y="3366859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25B78A-EFBE-4519-A2F4-067797DE7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6999" y="1298575"/>
            <a:ext cx="2520769" cy="2022764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B0746F3A-3EDE-4754-94C3-314FC7EC08FB}"/>
              </a:ext>
            </a:extLst>
          </p:cNvPr>
          <p:cNvSpPr/>
          <p:nvPr/>
        </p:nvSpPr>
        <p:spPr>
          <a:xfrm>
            <a:off x="4408055" y="3366859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4E2E1EF-91DE-4703-ADD8-A46D9F9A9E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7977" y="1298575"/>
            <a:ext cx="2548436" cy="2013050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FB100449-0F37-4A6F-A4C3-83DA11E6D404}"/>
              </a:ext>
            </a:extLst>
          </p:cNvPr>
          <p:cNvSpPr/>
          <p:nvPr/>
        </p:nvSpPr>
        <p:spPr>
          <a:xfrm>
            <a:off x="7107482" y="3366859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C410AA4-BD7A-4FFA-BA35-08C84F26B9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352" y="3911048"/>
            <a:ext cx="2498906" cy="2022764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D37F0F4B-9465-4247-8863-0DD6C7F7BE01}"/>
              </a:ext>
            </a:extLst>
          </p:cNvPr>
          <p:cNvSpPr/>
          <p:nvPr/>
        </p:nvSpPr>
        <p:spPr>
          <a:xfrm>
            <a:off x="1697860" y="5997804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9B53F85-4AD8-47B9-BE49-431D1BE08F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6231" y="3926832"/>
            <a:ext cx="2520769" cy="1991195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0F2D0541-7437-403F-BC83-E7DCC0BBC5E0}"/>
              </a:ext>
            </a:extLst>
          </p:cNvPr>
          <p:cNvSpPr/>
          <p:nvPr/>
        </p:nvSpPr>
        <p:spPr>
          <a:xfrm>
            <a:off x="4397287" y="5997804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B0BA432-CD23-4D54-A274-7E7B81FE6F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7095" y="3911048"/>
            <a:ext cx="2508664" cy="2013050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D8BC01CB-9C80-400A-A298-33A3F039B694}"/>
              </a:ext>
            </a:extLst>
          </p:cNvPr>
          <p:cNvSpPr/>
          <p:nvPr/>
        </p:nvSpPr>
        <p:spPr>
          <a:xfrm>
            <a:off x="7096714" y="5997804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42275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AED4C3-5922-4F47-9F01-64E345A8E9EB}"/>
              </a:ext>
            </a:extLst>
          </p:cNvPr>
          <p:cNvSpPr txBox="1"/>
          <p:nvPr/>
        </p:nvSpPr>
        <p:spPr>
          <a:xfrm>
            <a:off x="1045028" y="394386"/>
            <a:ext cx="66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làm những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C144D-69B4-4060-8C10-C7C107183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D37F0F4B-9465-4247-8863-0DD6C7F7BE01}"/>
              </a:ext>
            </a:extLst>
          </p:cNvPr>
          <p:cNvSpPr/>
          <p:nvPr/>
        </p:nvSpPr>
        <p:spPr>
          <a:xfrm>
            <a:off x="7242735" y="5168212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138D8F-8A1D-499A-B74A-780659915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64" y="1430127"/>
            <a:ext cx="5400753" cy="42867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5F9B65-5411-46DA-933A-1A9434949EC8}"/>
              </a:ext>
            </a:extLst>
          </p:cNvPr>
          <p:cNvSpPr txBox="1"/>
          <p:nvPr/>
        </p:nvSpPr>
        <p:spPr>
          <a:xfrm>
            <a:off x="3130414" y="5965112"/>
            <a:ext cx="2883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T</a:t>
            </a:r>
            <a:r>
              <a:rPr lang="vi-VN" sz="2400" dirty="0">
                <a:solidFill>
                  <a:srgbClr val="00B050"/>
                </a:solidFill>
              </a:rPr>
              <a:t>ưới nước cho cây.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15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AED4C3-5922-4F47-9F01-64E345A8E9EB}"/>
              </a:ext>
            </a:extLst>
          </p:cNvPr>
          <p:cNvSpPr txBox="1"/>
          <p:nvPr/>
        </p:nvSpPr>
        <p:spPr>
          <a:xfrm>
            <a:off x="1045028" y="394386"/>
            <a:ext cx="66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làm những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C144D-69B4-4060-8C10-C7C107183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D37F0F4B-9465-4247-8863-0DD6C7F7BE01}"/>
              </a:ext>
            </a:extLst>
          </p:cNvPr>
          <p:cNvSpPr/>
          <p:nvPr/>
        </p:nvSpPr>
        <p:spPr>
          <a:xfrm>
            <a:off x="7117542" y="4716269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138D8F-8A1D-499A-B74A-780659915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97411" y="1293495"/>
            <a:ext cx="4949179" cy="39714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5F9B65-5411-46DA-933A-1A9434949EC8}"/>
              </a:ext>
            </a:extLst>
          </p:cNvPr>
          <p:cNvSpPr txBox="1"/>
          <p:nvPr/>
        </p:nvSpPr>
        <p:spPr>
          <a:xfrm>
            <a:off x="1616007" y="5317459"/>
            <a:ext cx="5911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>
                <a:solidFill>
                  <a:srgbClr val="00B050"/>
                </a:solidFill>
                <a:cs typeface="Calibri" panose="020F0502020204030204" pitchFamily="34" charset="0"/>
              </a:rPr>
              <a:t>Vẽ một con vật đã quan sát hoặc con vật yêu thích (làm sản phẩm) theo yêu cầu của bài học trong chủ đề.</a:t>
            </a:r>
            <a:endParaRPr lang="en-US" sz="2400" dirty="0">
              <a:solidFill>
                <a:srgbClr val="00B05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71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AED4C3-5922-4F47-9F01-64E345A8E9EB}"/>
              </a:ext>
            </a:extLst>
          </p:cNvPr>
          <p:cNvSpPr txBox="1"/>
          <p:nvPr/>
        </p:nvSpPr>
        <p:spPr>
          <a:xfrm>
            <a:off x="1045028" y="394386"/>
            <a:ext cx="66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làm những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C144D-69B4-4060-8C10-C7C107183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D37F0F4B-9465-4247-8863-0DD6C7F7BE01}"/>
              </a:ext>
            </a:extLst>
          </p:cNvPr>
          <p:cNvSpPr/>
          <p:nvPr/>
        </p:nvSpPr>
        <p:spPr>
          <a:xfrm>
            <a:off x="7242735" y="5220767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138D8F-8A1D-499A-B74A-780659915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7281" y="1516132"/>
            <a:ext cx="5342119" cy="42198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5F9B65-5411-46DA-933A-1A9434949EC8}"/>
              </a:ext>
            </a:extLst>
          </p:cNvPr>
          <p:cNvSpPr txBox="1"/>
          <p:nvPr/>
        </p:nvSpPr>
        <p:spPr>
          <a:xfrm>
            <a:off x="3051589" y="6041101"/>
            <a:ext cx="3040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>
                <a:solidFill>
                  <a:srgbClr val="00B050"/>
                </a:solidFill>
                <a:cs typeface="Calibri" panose="020F0502020204030204" pitchFamily="34" charset="0"/>
              </a:rPr>
              <a:t>Trêu chọc vật nuôi.</a:t>
            </a:r>
            <a:endParaRPr lang="en-US" sz="2400" dirty="0">
              <a:solidFill>
                <a:srgbClr val="00B05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44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AED4C3-5922-4F47-9F01-64E345A8E9EB}"/>
              </a:ext>
            </a:extLst>
          </p:cNvPr>
          <p:cNvSpPr txBox="1"/>
          <p:nvPr/>
        </p:nvSpPr>
        <p:spPr>
          <a:xfrm>
            <a:off x="1045028" y="394386"/>
            <a:ext cx="66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làm những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C144D-69B4-4060-8C10-C7C107183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D37F0F4B-9465-4247-8863-0DD6C7F7BE01}"/>
              </a:ext>
            </a:extLst>
          </p:cNvPr>
          <p:cNvSpPr/>
          <p:nvPr/>
        </p:nvSpPr>
        <p:spPr>
          <a:xfrm>
            <a:off x="7391862" y="5275326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138D8F-8A1D-499A-B74A-780659915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0974" y="1402654"/>
            <a:ext cx="5462053" cy="44213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5F9B65-5411-46DA-933A-1A9434949EC8}"/>
              </a:ext>
            </a:extLst>
          </p:cNvPr>
          <p:cNvSpPr txBox="1"/>
          <p:nvPr/>
        </p:nvSpPr>
        <p:spPr>
          <a:xfrm>
            <a:off x="2501643" y="6043924"/>
            <a:ext cx="4140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>
                <a:solidFill>
                  <a:srgbClr val="00B050"/>
                </a:solidFill>
                <a:cs typeface="Calibri" panose="020F0502020204030204" pitchFamily="34" charset="0"/>
              </a:rPr>
              <a:t>Chăm sóc vườn rau của lớp.</a:t>
            </a:r>
            <a:endParaRPr lang="en-US" sz="2400" dirty="0">
              <a:solidFill>
                <a:srgbClr val="00B05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11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AED4C3-5922-4F47-9F01-64E345A8E9EB}"/>
              </a:ext>
            </a:extLst>
          </p:cNvPr>
          <p:cNvSpPr txBox="1"/>
          <p:nvPr/>
        </p:nvSpPr>
        <p:spPr>
          <a:xfrm>
            <a:off x="1045028" y="394386"/>
            <a:ext cx="66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làm những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C144D-69B4-4060-8C10-C7C107183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D37F0F4B-9465-4247-8863-0DD6C7F7BE01}"/>
              </a:ext>
            </a:extLst>
          </p:cNvPr>
          <p:cNvSpPr/>
          <p:nvPr/>
        </p:nvSpPr>
        <p:spPr>
          <a:xfrm>
            <a:off x="7464408" y="5231388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138D8F-8A1D-499A-B74A-780659915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3955" y="1391185"/>
            <a:ext cx="5556090" cy="43888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5F9B65-5411-46DA-933A-1A9434949EC8}"/>
              </a:ext>
            </a:extLst>
          </p:cNvPr>
          <p:cNvSpPr txBox="1"/>
          <p:nvPr/>
        </p:nvSpPr>
        <p:spPr>
          <a:xfrm>
            <a:off x="2432370" y="5954788"/>
            <a:ext cx="4279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>
                <a:solidFill>
                  <a:srgbClr val="00B050"/>
                </a:solidFill>
                <a:cs typeface="Calibri" panose="020F0502020204030204" pitchFamily="34" charset="0"/>
              </a:rPr>
              <a:t>Ngủ nằm màn tránh muỗi đốt.</a:t>
            </a:r>
            <a:endParaRPr lang="en-US" sz="2400" dirty="0">
              <a:solidFill>
                <a:srgbClr val="00B05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69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AED4C3-5922-4F47-9F01-64E345A8E9EB}"/>
              </a:ext>
            </a:extLst>
          </p:cNvPr>
          <p:cNvSpPr txBox="1"/>
          <p:nvPr/>
        </p:nvSpPr>
        <p:spPr>
          <a:xfrm>
            <a:off x="1045028" y="394386"/>
            <a:ext cx="66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làm những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C144D-69B4-4060-8C10-C7C107183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D37F0F4B-9465-4247-8863-0DD6C7F7BE01}"/>
              </a:ext>
            </a:extLst>
          </p:cNvPr>
          <p:cNvSpPr/>
          <p:nvPr/>
        </p:nvSpPr>
        <p:spPr>
          <a:xfrm>
            <a:off x="7391862" y="5106220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138D8F-8A1D-499A-B74A-780659915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5490" y="1279144"/>
            <a:ext cx="5453020" cy="43757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5F9B65-5411-46DA-933A-1A9434949EC8}"/>
              </a:ext>
            </a:extLst>
          </p:cNvPr>
          <p:cNvSpPr txBox="1"/>
          <p:nvPr/>
        </p:nvSpPr>
        <p:spPr>
          <a:xfrm>
            <a:off x="2432370" y="5790271"/>
            <a:ext cx="4279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>
                <a:solidFill>
                  <a:srgbClr val="00B050"/>
                </a:solidFill>
                <a:cs typeface="Calibri" panose="020F0502020204030204" pitchFamily="34" charset="0"/>
              </a:rPr>
              <a:t>Đưa vật nuôi đi tiêm phòng, khám bệnh.</a:t>
            </a:r>
            <a:endParaRPr lang="en-US" sz="2400" dirty="0">
              <a:solidFill>
                <a:srgbClr val="00B05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26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374</TotalTime>
  <Words>308</Words>
  <Application>Microsoft Office PowerPoint</Application>
  <PresentationFormat>On-screen Show (4:3)</PresentationFormat>
  <Paragraphs>53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Lenovo</dc:creator>
  <cp:lastModifiedBy>TrangDTT</cp:lastModifiedBy>
  <cp:revision>26</cp:revision>
  <dcterms:created xsi:type="dcterms:W3CDTF">2020-03-16T04:15:06Z</dcterms:created>
  <dcterms:modified xsi:type="dcterms:W3CDTF">2020-07-08T07:10:49Z</dcterms:modified>
</cp:coreProperties>
</file>