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69" r:id="rId2"/>
    <p:sldId id="270" r:id="rId3"/>
    <p:sldId id="256" r:id="rId4"/>
    <p:sldId id="271" r:id="rId5"/>
    <p:sldId id="280" r:id="rId6"/>
    <p:sldId id="273" r:id="rId7"/>
    <p:sldId id="274" r:id="rId8"/>
    <p:sldId id="275" r:id="rId9"/>
    <p:sldId id="276" r:id="rId10"/>
    <p:sldId id="277" r:id="rId11"/>
    <p:sldId id="293" r:id="rId12"/>
    <p:sldId id="264" r:id="rId13"/>
    <p:sldId id="265" r:id="rId14"/>
    <p:sldId id="281" r:id="rId15"/>
    <p:sldId id="282" r:id="rId16"/>
    <p:sldId id="285" r:id="rId17"/>
    <p:sldId id="283" r:id="rId18"/>
    <p:sldId id="291" r:id="rId19"/>
    <p:sldId id="294" r:id="rId20"/>
    <p:sldId id="26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6C329-E25F-42F2-B41C-022CC1ACDCD0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7D620-1CF8-4FDB-8EEA-ACE90E35F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73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7D620-1CF8-4FDB-8EEA-ACE90E35F3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569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478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76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37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30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448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25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6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7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27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1466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387C26-24EE-4453-A4CE-BEBC62C2BCB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84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" y="9144"/>
            <a:ext cx="9142677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59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48D13E-CA7D-4EE7-AD5F-E0293A574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6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A683E1-2D4D-424C-9EFA-E3D551D1D3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"/>
          <a:stretch/>
        </p:blipFill>
        <p:spPr>
          <a:xfrm>
            <a:off x="0" y="1"/>
            <a:ext cx="9143999" cy="684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0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4" y="75193"/>
            <a:ext cx="714375" cy="7143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446" y="764795"/>
            <a:ext cx="5282860" cy="57558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732" y="838428"/>
            <a:ext cx="3589866" cy="29123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249" y="3847474"/>
            <a:ext cx="2397151" cy="26743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371" y="3996267"/>
            <a:ext cx="1510215" cy="11309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983" y="759885"/>
            <a:ext cx="5287366" cy="576072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7293883" y="5887882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8989" y="418581"/>
            <a:ext cx="7699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trồng cây hay nuôi những con vật nào?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8989" y="846835"/>
            <a:ext cx="7053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bạn 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đã làm để chăm sóc chúng.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94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99763" y="1180506"/>
            <a:ext cx="2728478" cy="1602118"/>
            <a:chOff x="1398991" y="979182"/>
            <a:chExt cx="2728478" cy="160211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8991" y="979182"/>
              <a:ext cx="2625053" cy="1602118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3761709" y="2197863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123454" y="1553536"/>
            <a:ext cx="2737351" cy="1869654"/>
            <a:chOff x="4731247" y="1774068"/>
            <a:chExt cx="2737351" cy="186965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1247" y="1774068"/>
              <a:ext cx="2646503" cy="1869654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7102838" y="3277962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470770" y="2782624"/>
            <a:ext cx="2657471" cy="1967877"/>
            <a:chOff x="1468859" y="2759300"/>
            <a:chExt cx="2657471" cy="196787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8859" y="2759300"/>
              <a:ext cx="2436905" cy="1950200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3760570" y="4361417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251708" y="3408929"/>
            <a:ext cx="2609097" cy="2135527"/>
            <a:chOff x="4859501" y="3861985"/>
            <a:chExt cx="2609097" cy="213552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9501" y="3861985"/>
              <a:ext cx="2518249" cy="2135527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7102838" y="5617112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399763" y="4674388"/>
            <a:ext cx="2728477" cy="1843432"/>
            <a:chOff x="1429842" y="4800460"/>
            <a:chExt cx="2553617" cy="172578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9842" y="4800460"/>
              <a:ext cx="2382598" cy="1719401"/>
            </a:xfrm>
            <a:prstGeom prst="rect">
              <a:avLst/>
            </a:prstGeom>
          </p:spPr>
        </p:pic>
        <p:sp>
          <p:nvSpPr>
            <p:cNvPr id="15" name="Oval 14"/>
            <p:cNvSpPr/>
            <p:nvPr/>
          </p:nvSpPr>
          <p:spPr>
            <a:xfrm>
              <a:off x="3641139" y="6183830"/>
              <a:ext cx="342320" cy="342418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75193"/>
            <a:ext cx="714375" cy="7143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27678" y="318809"/>
            <a:ext cx="7268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10">
                <a:latin typeface="Arial" panose="020B0604020202020204" pitchFamily="34" charset="0"/>
                <a:cs typeface="Arial" panose="020B0604020202020204" pitchFamily="34" charset="0"/>
              </a:rPr>
              <a:t>Quan sát và thảo luận: Cần làm gì để chăm </a:t>
            </a:r>
            <a:r>
              <a:rPr lang="en-US" sz="2400" b="1" spc="-10" smtClean="0">
                <a:latin typeface="Arial" panose="020B0604020202020204" pitchFamily="34" charset="0"/>
                <a:cs typeface="Arial" panose="020B0604020202020204" pitchFamily="34" charset="0"/>
              </a:rPr>
              <a:t>sóc,</a:t>
            </a:r>
          </a:p>
          <a:p>
            <a:r>
              <a:rPr lang="en-US" sz="2400" b="1" spc="-10" smtClean="0">
                <a:latin typeface="Arial" panose="020B0604020202020204" pitchFamily="34" charset="0"/>
                <a:cs typeface="Arial" panose="020B0604020202020204" pitchFamily="34" charset="0"/>
              </a:rPr>
              <a:t>bảo vệ </a:t>
            </a:r>
            <a:r>
              <a:rPr lang="en-US" sz="2400" b="1" spc="-10">
                <a:latin typeface="Arial" panose="020B0604020202020204" pitchFamily="34" charset="0"/>
                <a:cs typeface="Arial" panose="020B0604020202020204" pitchFamily="34" charset="0"/>
              </a:rPr>
              <a:t>cây trồng và vật nuôi?</a:t>
            </a: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06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18" y="1283765"/>
            <a:ext cx="7704451" cy="4702168"/>
          </a:xfrm>
          <a:prstGeom prst="round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879268" y="5574453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75193"/>
            <a:ext cx="714375" cy="714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7678" y="318809"/>
            <a:ext cx="7268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10">
                <a:latin typeface="Arial" panose="020B0604020202020204" pitchFamily="34" charset="0"/>
                <a:cs typeface="Arial" panose="020B0604020202020204" pitchFamily="34" charset="0"/>
              </a:rPr>
              <a:t>Quan sát và thảo luận: Cần làm gì để chăm sóc, </a:t>
            </a:r>
            <a:r>
              <a:rPr lang="en-US" sz="2400" b="1" spc="-10" smtClean="0">
                <a:latin typeface="Arial" panose="020B0604020202020204" pitchFamily="34" charset="0"/>
                <a:cs typeface="Arial" panose="020B0604020202020204" pitchFamily="34" charset="0"/>
              </a:rPr>
              <a:t>bảo vệ </a:t>
            </a:r>
            <a:r>
              <a:rPr lang="en-US" sz="2400" b="1" spc="-10">
                <a:latin typeface="Arial" panose="020B0604020202020204" pitchFamily="34" charset="0"/>
                <a:cs typeface="Arial" panose="020B0604020202020204" pitchFamily="34" charset="0"/>
              </a:rPr>
              <a:t>cây trồng và vật nuôi?</a:t>
            </a: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02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09" y="1332021"/>
            <a:ext cx="6630630" cy="4684289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7355759" y="5604830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75193"/>
            <a:ext cx="714375" cy="714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7678" y="318809"/>
            <a:ext cx="7268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10">
                <a:latin typeface="Arial" panose="020B0604020202020204" pitchFamily="34" charset="0"/>
                <a:cs typeface="Arial" panose="020B0604020202020204" pitchFamily="34" charset="0"/>
              </a:rPr>
              <a:t>Quan sát và thảo luận: Cần làm gì để chăm sóc, </a:t>
            </a:r>
            <a:r>
              <a:rPr lang="en-US" sz="2400" b="1" spc="-10" smtClean="0">
                <a:latin typeface="Arial" panose="020B0604020202020204" pitchFamily="34" charset="0"/>
                <a:cs typeface="Arial" panose="020B0604020202020204" pitchFamily="34" charset="0"/>
              </a:rPr>
              <a:t>bảo vệ </a:t>
            </a:r>
            <a:r>
              <a:rPr lang="en-US" sz="2400" b="1" spc="-10">
                <a:latin typeface="Arial" panose="020B0604020202020204" pitchFamily="34" charset="0"/>
                <a:cs typeface="Arial" panose="020B0604020202020204" pitchFamily="34" charset="0"/>
              </a:rPr>
              <a:t>cây trồng và vật nuôi?</a:t>
            </a: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42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418" y="1279371"/>
            <a:ext cx="6181165" cy="494664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251103" y="5662895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75193"/>
            <a:ext cx="714375" cy="714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7678" y="318809"/>
            <a:ext cx="7268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10">
                <a:latin typeface="Arial" panose="020B0604020202020204" pitchFamily="34" charset="0"/>
                <a:cs typeface="Arial" panose="020B0604020202020204" pitchFamily="34" charset="0"/>
              </a:rPr>
              <a:t>Quan sát và thảo luận: Cần làm gì để chăm sóc, </a:t>
            </a:r>
            <a:r>
              <a:rPr lang="en-US" sz="2400" b="1" spc="-10" smtClean="0">
                <a:latin typeface="Arial" panose="020B0604020202020204" pitchFamily="34" charset="0"/>
                <a:cs typeface="Arial" panose="020B0604020202020204" pitchFamily="34" charset="0"/>
              </a:rPr>
              <a:t>bảo vệ </a:t>
            </a:r>
            <a:r>
              <a:rPr lang="en-US" sz="2400" b="1" spc="-10">
                <a:latin typeface="Arial" panose="020B0604020202020204" pitchFamily="34" charset="0"/>
                <a:cs typeface="Arial" panose="020B0604020202020204" pitchFamily="34" charset="0"/>
              </a:rPr>
              <a:t>cây trồng và vật nuôi?</a:t>
            </a: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99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523" y="1256878"/>
            <a:ext cx="5776955" cy="4898976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7174955" y="5744374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75193"/>
            <a:ext cx="714375" cy="7143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7678" y="318809"/>
            <a:ext cx="7268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10">
                <a:latin typeface="Arial" panose="020B0604020202020204" pitchFamily="34" charset="0"/>
                <a:cs typeface="Arial" panose="020B0604020202020204" pitchFamily="34" charset="0"/>
              </a:rPr>
              <a:t>Quan sát và thảo luận: Cần làm gì để chăm sóc, </a:t>
            </a:r>
            <a:r>
              <a:rPr lang="en-US" sz="2400" b="1" spc="-10" smtClean="0">
                <a:latin typeface="Arial" panose="020B0604020202020204" pitchFamily="34" charset="0"/>
                <a:cs typeface="Arial" panose="020B0604020202020204" pitchFamily="34" charset="0"/>
              </a:rPr>
              <a:t>bảo vệ </a:t>
            </a:r>
            <a:r>
              <a:rPr lang="en-US" sz="2400" b="1" spc="-10">
                <a:latin typeface="Arial" panose="020B0604020202020204" pitchFamily="34" charset="0"/>
                <a:cs typeface="Arial" panose="020B0604020202020204" pitchFamily="34" charset="0"/>
              </a:rPr>
              <a:t>cây trồng và vật nuôi?</a:t>
            </a: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73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0" y="1197369"/>
            <a:ext cx="6921500" cy="499489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606453" y="5707314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75193"/>
            <a:ext cx="714375" cy="7143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7678" y="318809"/>
            <a:ext cx="7268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10">
                <a:latin typeface="Arial" panose="020B0604020202020204" pitchFamily="34" charset="0"/>
                <a:cs typeface="Arial" panose="020B0604020202020204" pitchFamily="34" charset="0"/>
              </a:rPr>
              <a:t>Quan sát và thảo luận: Cần làm gì để chăm sóc, </a:t>
            </a:r>
            <a:r>
              <a:rPr lang="en-US" sz="2400" b="1" spc="-10" smtClean="0">
                <a:latin typeface="Arial" panose="020B0604020202020204" pitchFamily="34" charset="0"/>
                <a:cs typeface="Arial" panose="020B0604020202020204" pitchFamily="34" charset="0"/>
              </a:rPr>
              <a:t>bảo vệ </a:t>
            </a:r>
            <a:r>
              <a:rPr lang="en-US" sz="2400" b="1" spc="-10">
                <a:latin typeface="Arial" panose="020B0604020202020204" pitchFamily="34" charset="0"/>
                <a:cs typeface="Arial" panose="020B0604020202020204" pitchFamily="34" charset="0"/>
              </a:rPr>
              <a:t>cây trồng và vật nuôi?</a:t>
            </a: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79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99763" y="1180506"/>
            <a:ext cx="2728478" cy="1602118"/>
            <a:chOff x="1398991" y="979182"/>
            <a:chExt cx="2728478" cy="160211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8991" y="979182"/>
              <a:ext cx="2625053" cy="1602118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3761709" y="2197863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123454" y="1553536"/>
            <a:ext cx="2737351" cy="1869654"/>
            <a:chOff x="4731247" y="1774068"/>
            <a:chExt cx="2737351" cy="186965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1247" y="1774068"/>
              <a:ext cx="2646503" cy="1869654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7102838" y="3277962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470770" y="2782624"/>
            <a:ext cx="2657471" cy="1967877"/>
            <a:chOff x="1468859" y="2759300"/>
            <a:chExt cx="2657471" cy="196787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8859" y="2759300"/>
              <a:ext cx="2436905" cy="1950200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3760570" y="4361417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251708" y="3408929"/>
            <a:ext cx="2609097" cy="2135527"/>
            <a:chOff x="4859501" y="3861985"/>
            <a:chExt cx="2609097" cy="213552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9501" y="3861985"/>
              <a:ext cx="2518249" cy="2135527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7102838" y="5617112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399763" y="4674388"/>
            <a:ext cx="2728477" cy="1843432"/>
            <a:chOff x="1429842" y="4800460"/>
            <a:chExt cx="2553617" cy="172578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9842" y="4800460"/>
              <a:ext cx="2382598" cy="1719401"/>
            </a:xfrm>
            <a:prstGeom prst="rect">
              <a:avLst/>
            </a:prstGeom>
          </p:spPr>
        </p:pic>
        <p:sp>
          <p:nvSpPr>
            <p:cNvPr id="15" name="Oval 14"/>
            <p:cNvSpPr/>
            <p:nvPr/>
          </p:nvSpPr>
          <p:spPr>
            <a:xfrm>
              <a:off x="3641139" y="6183830"/>
              <a:ext cx="342320" cy="342418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75193"/>
            <a:ext cx="714375" cy="7143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27678" y="318809"/>
            <a:ext cx="7268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10">
                <a:latin typeface="Arial" panose="020B0604020202020204" pitchFamily="34" charset="0"/>
                <a:cs typeface="Arial" panose="020B0604020202020204" pitchFamily="34" charset="0"/>
              </a:rPr>
              <a:t>Quan sát và thảo luận: Cần làm gì để chăm sóc, </a:t>
            </a:r>
            <a:r>
              <a:rPr lang="en-US" sz="2400" b="1" spc="-10" smtClean="0">
                <a:latin typeface="Arial" panose="020B0604020202020204" pitchFamily="34" charset="0"/>
                <a:cs typeface="Arial" panose="020B0604020202020204" pitchFamily="34" charset="0"/>
              </a:rPr>
              <a:t>bảo vệ </a:t>
            </a:r>
            <a:r>
              <a:rPr lang="en-US" sz="2400" b="1" spc="-10">
                <a:latin typeface="Arial" panose="020B0604020202020204" pitchFamily="34" charset="0"/>
                <a:cs typeface="Arial" panose="020B0604020202020204" pitchFamily="34" charset="0"/>
              </a:rPr>
              <a:t>cây trồng và vật nuôi?</a:t>
            </a: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57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75193"/>
            <a:ext cx="714375" cy="714375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546416" y="2170500"/>
            <a:ext cx="8051168" cy="2071912"/>
          </a:xfrm>
          <a:prstGeom prst="roundRect">
            <a:avLst/>
          </a:prstGeom>
          <a:solidFill>
            <a:srgbClr val="F05A72"/>
          </a:solidFill>
          <a:ln>
            <a:solidFill>
              <a:srgbClr val="F05A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648773" y="2350674"/>
            <a:ext cx="7846454" cy="1703668"/>
          </a:xfrm>
          <a:prstGeom prst="roundRect">
            <a:avLst/>
          </a:prstGeom>
          <a:solidFill>
            <a:srgbClr val="F05A72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907610" y="2582796"/>
            <a:ext cx="73287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 ta cần tưới nước, chăm sóc thường xuyên cho cây trồng. Các con vật cần được cho ăn, uống đầy đủ và được đối xử tốt.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7678" y="318809"/>
            <a:ext cx="7268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10">
                <a:latin typeface="Arial" panose="020B0604020202020204" pitchFamily="34" charset="0"/>
                <a:cs typeface="Arial" panose="020B0604020202020204" pitchFamily="34" charset="0"/>
              </a:rPr>
              <a:t>Quan sát và thảo luận: Cần làm gì để chăm sóc, </a:t>
            </a:r>
            <a:r>
              <a:rPr lang="en-US" sz="2400" b="1" spc="-10" smtClean="0">
                <a:latin typeface="Arial" panose="020B0604020202020204" pitchFamily="34" charset="0"/>
                <a:cs typeface="Arial" panose="020B0604020202020204" pitchFamily="34" charset="0"/>
              </a:rPr>
              <a:t>bảo vệ </a:t>
            </a:r>
            <a:r>
              <a:rPr lang="en-US" sz="2400" b="1" spc="-10">
                <a:latin typeface="Arial" panose="020B0604020202020204" pitchFamily="34" charset="0"/>
                <a:cs typeface="Arial" panose="020B0604020202020204" pitchFamily="34" charset="0"/>
              </a:rPr>
              <a:t>cây trồng và vật nuôi?</a:t>
            </a: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63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83078"/>
            <a:ext cx="714375" cy="714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33997" y="323953"/>
            <a:ext cx="66183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24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Vì 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sao?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167643" y="1089385"/>
            <a:ext cx="3240737" cy="2576661"/>
            <a:chOff x="1067793" y="852339"/>
            <a:chExt cx="3240737" cy="257666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793" y="852339"/>
              <a:ext cx="2972818" cy="2576661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3942770" y="3063240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875484" y="1142237"/>
            <a:ext cx="3366560" cy="2629751"/>
            <a:chOff x="5157078" y="852339"/>
            <a:chExt cx="3366560" cy="262975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7078" y="852339"/>
              <a:ext cx="3030030" cy="2629751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8157878" y="3010388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235747" y="3702693"/>
            <a:ext cx="3195715" cy="2721787"/>
            <a:chOff x="1050859" y="3587080"/>
            <a:chExt cx="3195715" cy="272178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859" y="3587080"/>
              <a:ext cx="2989752" cy="2591338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3880814" y="5943107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875484" y="3731869"/>
            <a:ext cx="3259074" cy="2637359"/>
            <a:chOff x="5157078" y="3587080"/>
            <a:chExt cx="3259074" cy="263735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7078" y="3587080"/>
              <a:ext cx="3030030" cy="2540848"/>
            </a:xfrm>
            <a:prstGeom prst="rect">
              <a:avLst/>
            </a:prstGeom>
          </p:spPr>
        </p:pic>
        <p:sp>
          <p:nvSpPr>
            <p:cNvPr id="17" name="Oval 16"/>
            <p:cNvSpPr/>
            <p:nvPr/>
          </p:nvSpPr>
          <p:spPr>
            <a:xfrm>
              <a:off x="8050392" y="585867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004228" y="5837365"/>
              <a:ext cx="365760" cy="3657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136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341" y="1068308"/>
            <a:ext cx="5607318" cy="4860088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6964181" y="5516916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3522361" y="5955151"/>
            <a:ext cx="2099278" cy="4952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 nên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83078"/>
            <a:ext cx="714375" cy="7143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33997" y="323953"/>
            <a:ext cx="66183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24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Vì 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sao?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26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883" y="1091952"/>
            <a:ext cx="5360234" cy="484632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6886357" y="5493159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83078"/>
            <a:ext cx="714375" cy="714375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32449" y="5912872"/>
            <a:ext cx="1879103" cy="4952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23B2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endParaRPr lang="en-US" sz="2800" b="1" dirty="0">
              <a:solidFill>
                <a:srgbClr val="23B2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33997" y="323953"/>
            <a:ext cx="66183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24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Vì 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sao?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79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733" y="1003156"/>
            <a:ext cx="5612533" cy="4864608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7012508" y="5500976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83078"/>
            <a:ext cx="714375" cy="714375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433152" y="5889037"/>
            <a:ext cx="2277697" cy="4952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 nên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33997" y="323953"/>
            <a:ext cx="66183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24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Vì 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sao?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51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005" y="994686"/>
            <a:ext cx="5593991" cy="486460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6928002" y="5407968"/>
            <a:ext cx="639919" cy="584775"/>
            <a:chOff x="6928002" y="5407968"/>
            <a:chExt cx="639919" cy="584775"/>
          </a:xfrm>
        </p:grpSpPr>
        <p:sp>
          <p:nvSpPr>
            <p:cNvPr id="7" name="Oval 6"/>
            <p:cNvSpPr/>
            <p:nvPr/>
          </p:nvSpPr>
          <p:spPr>
            <a:xfrm>
              <a:off x="6983217" y="5414885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28002" y="5407968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83078"/>
            <a:ext cx="714375" cy="714375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388547" y="5859294"/>
            <a:ext cx="2366907" cy="4952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 nên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33997" y="323953"/>
            <a:ext cx="66183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24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Vì 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sao?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9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83078"/>
            <a:ext cx="714375" cy="71437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220194" y="637446"/>
            <a:ext cx="3008783" cy="2262821"/>
            <a:chOff x="1067793" y="852339"/>
            <a:chExt cx="3272836" cy="263717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793" y="852339"/>
              <a:ext cx="2972818" cy="2576661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3942770" y="3063240"/>
              <a:ext cx="397859" cy="426269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928034" y="690298"/>
            <a:ext cx="3004581" cy="2209969"/>
            <a:chOff x="5157078" y="852339"/>
            <a:chExt cx="3338285" cy="262975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7078" y="852339"/>
              <a:ext cx="3030030" cy="2629751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8088980" y="2998294"/>
              <a:ext cx="406383" cy="435236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220193" y="3387384"/>
            <a:ext cx="3029828" cy="2460184"/>
            <a:chOff x="1050859" y="3587080"/>
            <a:chExt cx="3218067" cy="263537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859" y="3587080"/>
              <a:ext cx="2989752" cy="2591338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3880442" y="5830650"/>
              <a:ext cx="388484" cy="391808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928034" y="3387384"/>
            <a:ext cx="3046580" cy="2407777"/>
            <a:chOff x="5157078" y="3587080"/>
            <a:chExt cx="3348598" cy="255020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7078" y="3587080"/>
              <a:ext cx="3030030" cy="2540848"/>
            </a:xfrm>
            <a:prstGeom prst="rect">
              <a:avLst/>
            </a:prstGeom>
          </p:spPr>
        </p:pic>
        <p:sp>
          <p:nvSpPr>
            <p:cNvPr id="17" name="Oval 16"/>
            <p:cNvSpPr/>
            <p:nvPr/>
          </p:nvSpPr>
          <p:spPr>
            <a:xfrm>
              <a:off x="8103657" y="5749885"/>
              <a:ext cx="402019" cy="387395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057494" y="5728571"/>
              <a:ext cx="365760" cy="3657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</p:grpSp>
      <p:sp>
        <p:nvSpPr>
          <p:cNvPr id="19" name="Rounded Rectangle 18"/>
          <p:cNvSpPr/>
          <p:nvPr/>
        </p:nvSpPr>
        <p:spPr>
          <a:xfrm>
            <a:off x="1778002" y="2900267"/>
            <a:ext cx="1701799" cy="3657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 nên</a:t>
            </a:r>
            <a:endParaRPr lang="en-US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776727" y="5819901"/>
            <a:ext cx="1701799" cy="3657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 nên</a:t>
            </a:r>
            <a:endParaRPr lang="en-US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440704" y="5819901"/>
            <a:ext cx="1701799" cy="3657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 nên</a:t>
            </a:r>
            <a:endParaRPr lang="en-US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455506" y="2903186"/>
            <a:ext cx="1701799" cy="3657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rgbClr val="23B2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endParaRPr lang="en-US" sz="2200" b="1" dirty="0">
              <a:solidFill>
                <a:srgbClr val="23B2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27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83078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7400" y="382825"/>
            <a:ext cx="70888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trồng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vật 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nuôi.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" t="2758" r="2629" b="5161"/>
          <a:stretch/>
        </p:blipFill>
        <p:spPr>
          <a:xfrm>
            <a:off x="787400" y="1097200"/>
            <a:ext cx="7104993" cy="5307725"/>
          </a:xfrm>
          <a:prstGeom prst="roundRect">
            <a:avLst>
              <a:gd name="adj" fmla="val 10726"/>
            </a:avLst>
          </a:prstGeom>
        </p:spPr>
      </p:pic>
      <p:sp>
        <p:nvSpPr>
          <p:cNvPr id="7" name="Rounded Rectangular Callout 6"/>
          <p:cNvSpPr/>
          <p:nvPr/>
        </p:nvSpPr>
        <p:spPr>
          <a:xfrm>
            <a:off x="6462097" y="1328031"/>
            <a:ext cx="2324961" cy="1601114"/>
          </a:xfrm>
          <a:custGeom>
            <a:avLst/>
            <a:gdLst>
              <a:gd name="connsiteX0" fmla="*/ 0 w 1820333"/>
              <a:gd name="connsiteY0" fmla="*/ 85710 h 514248"/>
              <a:gd name="connsiteX1" fmla="*/ 85710 w 1820333"/>
              <a:gd name="connsiteY1" fmla="*/ 0 h 514248"/>
              <a:gd name="connsiteX2" fmla="*/ 1061861 w 1820333"/>
              <a:gd name="connsiteY2" fmla="*/ 0 h 514248"/>
              <a:gd name="connsiteX3" fmla="*/ 1061861 w 1820333"/>
              <a:gd name="connsiteY3" fmla="*/ 0 h 514248"/>
              <a:gd name="connsiteX4" fmla="*/ 1516944 w 1820333"/>
              <a:gd name="connsiteY4" fmla="*/ 0 h 514248"/>
              <a:gd name="connsiteX5" fmla="*/ 1734623 w 1820333"/>
              <a:gd name="connsiteY5" fmla="*/ 0 h 514248"/>
              <a:gd name="connsiteX6" fmla="*/ 1820333 w 1820333"/>
              <a:gd name="connsiteY6" fmla="*/ 85710 h 514248"/>
              <a:gd name="connsiteX7" fmla="*/ 1820333 w 1820333"/>
              <a:gd name="connsiteY7" fmla="*/ 299978 h 514248"/>
              <a:gd name="connsiteX8" fmla="*/ 1820333 w 1820333"/>
              <a:gd name="connsiteY8" fmla="*/ 299978 h 514248"/>
              <a:gd name="connsiteX9" fmla="*/ 1820333 w 1820333"/>
              <a:gd name="connsiteY9" fmla="*/ 428540 h 514248"/>
              <a:gd name="connsiteX10" fmla="*/ 1820333 w 1820333"/>
              <a:gd name="connsiteY10" fmla="*/ 428538 h 514248"/>
              <a:gd name="connsiteX11" fmla="*/ 1734623 w 1820333"/>
              <a:gd name="connsiteY11" fmla="*/ 514248 h 514248"/>
              <a:gd name="connsiteX12" fmla="*/ 1516944 w 1820333"/>
              <a:gd name="connsiteY12" fmla="*/ 514248 h 514248"/>
              <a:gd name="connsiteX13" fmla="*/ 1570802 w 1820333"/>
              <a:gd name="connsiteY13" fmla="*/ 667098 h 514248"/>
              <a:gd name="connsiteX14" fmla="*/ 1061861 w 1820333"/>
              <a:gd name="connsiteY14" fmla="*/ 514248 h 514248"/>
              <a:gd name="connsiteX15" fmla="*/ 85710 w 1820333"/>
              <a:gd name="connsiteY15" fmla="*/ 514248 h 514248"/>
              <a:gd name="connsiteX16" fmla="*/ 0 w 1820333"/>
              <a:gd name="connsiteY16" fmla="*/ 428538 h 514248"/>
              <a:gd name="connsiteX17" fmla="*/ 0 w 1820333"/>
              <a:gd name="connsiteY17" fmla="*/ 428540 h 514248"/>
              <a:gd name="connsiteX18" fmla="*/ 0 w 1820333"/>
              <a:gd name="connsiteY18" fmla="*/ 299978 h 514248"/>
              <a:gd name="connsiteX19" fmla="*/ 0 w 1820333"/>
              <a:gd name="connsiteY19" fmla="*/ 299978 h 514248"/>
              <a:gd name="connsiteX20" fmla="*/ 0 w 1820333"/>
              <a:gd name="connsiteY20" fmla="*/ 85710 h 514248"/>
              <a:gd name="connsiteX0" fmla="*/ 0 w 1820333"/>
              <a:gd name="connsiteY0" fmla="*/ 85710 h 667098"/>
              <a:gd name="connsiteX1" fmla="*/ 85710 w 1820333"/>
              <a:gd name="connsiteY1" fmla="*/ 0 h 667098"/>
              <a:gd name="connsiteX2" fmla="*/ 1061861 w 1820333"/>
              <a:gd name="connsiteY2" fmla="*/ 0 h 667098"/>
              <a:gd name="connsiteX3" fmla="*/ 1061861 w 1820333"/>
              <a:gd name="connsiteY3" fmla="*/ 0 h 667098"/>
              <a:gd name="connsiteX4" fmla="*/ 1516944 w 1820333"/>
              <a:gd name="connsiteY4" fmla="*/ 0 h 667098"/>
              <a:gd name="connsiteX5" fmla="*/ 1734623 w 1820333"/>
              <a:gd name="connsiteY5" fmla="*/ 0 h 667098"/>
              <a:gd name="connsiteX6" fmla="*/ 1820333 w 1820333"/>
              <a:gd name="connsiteY6" fmla="*/ 85710 h 667098"/>
              <a:gd name="connsiteX7" fmla="*/ 1820333 w 1820333"/>
              <a:gd name="connsiteY7" fmla="*/ 299978 h 667098"/>
              <a:gd name="connsiteX8" fmla="*/ 1820333 w 1820333"/>
              <a:gd name="connsiteY8" fmla="*/ 299978 h 667098"/>
              <a:gd name="connsiteX9" fmla="*/ 1820333 w 1820333"/>
              <a:gd name="connsiteY9" fmla="*/ 428540 h 667098"/>
              <a:gd name="connsiteX10" fmla="*/ 1820333 w 1820333"/>
              <a:gd name="connsiteY10" fmla="*/ 428538 h 667098"/>
              <a:gd name="connsiteX11" fmla="*/ 1734623 w 1820333"/>
              <a:gd name="connsiteY11" fmla="*/ 514248 h 667098"/>
              <a:gd name="connsiteX12" fmla="*/ 1516944 w 1820333"/>
              <a:gd name="connsiteY12" fmla="*/ 514248 h 667098"/>
              <a:gd name="connsiteX13" fmla="*/ 1570802 w 1820333"/>
              <a:gd name="connsiteY13" fmla="*/ 667098 h 667098"/>
              <a:gd name="connsiteX14" fmla="*/ 1231194 w 1820333"/>
              <a:gd name="connsiteY14" fmla="*/ 505782 h 667098"/>
              <a:gd name="connsiteX15" fmla="*/ 85710 w 1820333"/>
              <a:gd name="connsiteY15" fmla="*/ 514248 h 667098"/>
              <a:gd name="connsiteX16" fmla="*/ 0 w 1820333"/>
              <a:gd name="connsiteY16" fmla="*/ 428538 h 667098"/>
              <a:gd name="connsiteX17" fmla="*/ 0 w 1820333"/>
              <a:gd name="connsiteY17" fmla="*/ 428540 h 667098"/>
              <a:gd name="connsiteX18" fmla="*/ 0 w 1820333"/>
              <a:gd name="connsiteY18" fmla="*/ 299978 h 667098"/>
              <a:gd name="connsiteX19" fmla="*/ 0 w 1820333"/>
              <a:gd name="connsiteY19" fmla="*/ 299978 h 667098"/>
              <a:gd name="connsiteX20" fmla="*/ 0 w 1820333"/>
              <a:gd name="connsiteY20" fmla="*/ 85710 h 667098"/>
              <a:gd name="connsiteX0" fmla="*/ 0 w 1820333"/>
              <a:gd name="connsiteY0" fmla="*/ 85710 h 667098"/>
              <a:gd name="connsiteX1" fmla="*/ 85710 w 1820333"/>
              <a:gd name="connsiteY1" fmla="*/ 0 h 667098"/>
              <a:gd name="connsiteX2" fmla="*/ 1061861 w 1820333"/>
              <a:gd name="connsiteY2" fmla="*/ 0 h 667098"/>
              <a:gd name="connsiteX3" fmla="*/ 1061861 w 1820333"/>
              <a:gd name="connsiteY3" fmla="*/ 0 h 667098"/>
              <a:gd name="connsiteX4" fmla="*/ 1516944 w 1820333"/>
              <a:gd name="connsiteY4" fmla="*/ 0 h 667098"/>
              <a:gd name="connsiteX5" fmla="*/ 1734623 w 1820333"/>
              <a:gd name="connsiteY5" fmla="*/ 0 h 667098"/>
              <a:gd name="connsiteX6" fmla="*/ 1820333 w 1820333"/>
              <a:gd name="connsiteY6" fmla="*/ 85710 h 667098"/>
              <a:gd name="connsiteX7" fmla="*/ 1820333 w 1820333"/>
              <a:gd name="connsiteY7" fmla="*/ 299978 h 667098"/>
              <a:gd name="connsiteX8" fmla="*/ 1820333 w 1820333"/>
              <a:gd name="connsiteY8" fmla="*/ 299978 h 667098"/>
              <a:gd name="connsiteX9" fmla="*/ 1820333 w 1820333"/>
              <a:gd name="connsiteY9" fmla="*/ 428540 h 667098"/>
              <a:gd name="connsiteX10" fmla="*/ 1820333 w 1820333"/>
              <a:gd name="connsiteY10" fmla="*/ 428538 h 667098"/>
              <a:gd name="connsiteX11" fmla="*/ 1734623 w 1820333"/>
              <a:gd name="connsiteY11" fmla="*/ 514248 h 667098"/>
              <a:gd name="connsiteX12" fmla="*/ 1516944 w 1820333"/>
              <a:gd name="connsiteY12" fmla="*/ 514248 h 667098"/>
              <a:gd name="connsiteX13" fmla="*/ 1570802 w 1820333"/>
              <a:gd name="connsiteY13" fmla="*/ 667098 h 667098"/>
              <a:gd name="connsiteX14" fmla="*/ 1231194 w 1820333"/>
              <a:gd name="connsiteY14" fmla="*/ 509890 h 667098"/>
              <a:gd name="connsiteX15" fmla="*/ 85710 w 1820333"/>
              <a:gd name="connsiteY15" fmla="*/ 514248 h 667098"/>
              <a:gd name="connsiteX16" fmla="*/ 0 w 1820333"/>
              <a:gd name="connsiteY16" fmla="*/ 428538 h 667098"/>
              <a:gd name="connsiteX17" fmla="*/ 0 w 1820333"/>
              <a:gd name="connsiteY17" fmla="*/ 428540 h 667098"/>
              <a:gd name="connsiteX18" fmla="*/ 0 w 1820333"/>
              <a:gd name="connsiteY18" fmla="*/ 299978 h 667098"/>
              <a:gd name="connsiteX19" fmla="*/ 0 w 1820333"/>
              <a:gd name="connsiteY19" fmla="*/ 299978 h 667098"/>
              <a:gd name="connsiteX20" fmla="*/ 0 w 1820333"/>
              <a:gd name="connsiteY20" fmla="*/ 85710 h 667098"/>
              <a:gd name="connsiteX0" fmla="*/ 0 w 1820333"/>
              <a:gd name="connsiteY0" fmla="*/ 85710 h 708176"/>
              <a:gd name="connsiteX1" fmla="*/ 85710 w 1820333"/>
              <a:gd name="connsiteY1" fmla="*/ 0 h 708176"/>
              <a:gd name="connsiteX2" fmla="*/ 1061861 w 1820333"/>
              <a:gd name="connsiteY2" fmla="*/ 0 h 708176"/>
              <a:gd name="connsiteX3" fmla="*/ 1061861 w 1820333"/>
              <a:gd name="connsiteY3" fmla="*/ 0 h 708176"/>
              <a:gd name="connsiteX4" fmla="*/ 1516944 w 1820333"/>
              <a:gd name="connsiteY4" fmla="*/ 0 h 708176"/>
              <a:gd name="connsiteX5" fmla="*/ 1734623 w 1820333"/>
              <a:gd name="connsiteY5" fmla="*/ 0 h 708176"/>
              <a:gd name="connsiteX6" fmla="*/ 1820333 w 1820333"/>
              <a:gd name="connsiteY6" fmla="*/ 85710 h 708176"/>
              <a:gd name="connsiteX7" fmla="*/ 1820333 w 1820333"/>
              <a:gd name="connsiteY7" fmla="*/ 299978 h 708176"/>
              <a:gd name="connsiteX8" fmla="*/ 1820333 w 1820333"/>
              <a:gd name="connsiteY8" fmla="*/ 299978 h 708176"/>
              <a:gd name="connsiteX9" fmla="*/ 1820333 w 1820333"/>
              <a:gd name="connsiteY9" fmla="*/ 428540 h 708176"/>
              <a:gd name="connsiteX10" fmla="*/ 1820333 w 1820333"/>
              <a:gd name="connsiteY10" fmla="*/ 428538 h 708176"/>
              <a:gd name="connsiteX11" fmla="*/ 1734623 w 1820333"/>
              <a:gd name="connsiteY11" fmla="*/ 514248 h 708176"/>
              <a:gd name="connsiteX12" fmla="*/ 1516944 w 1820333"/>
              <a:gd name="connsiteY12" fmla="*/ 514248 h 708176"/>
              <a:gd name="connsiteX13" fmla="*/ 342411 w 1820333"/>
              <a:gd name="connsiteY13" fmla="*/ 708176 h 708176"/>
              <a:gd name="connsiteX14" fmla="*/ 1231194 w 1820333"/>
              <a:gd name="connsiteY14" fmla="*/ 509890 h 708176"/>
              <a:gd name="connsiteX15" fmla="*/ 85710 w 1820333"/>
              <a:gd name="connsiteY15" fmla="*/ 514248 h 708176"/>
              <a:gd name="connsiteX16" fmla="*/ 0 w 1820333"/>
              <a:gd name="connsiteY16" fmla="*/ 428538 h 708176"/>
              <a:gd name="connsiteX17" fmla="*/ 0 w 1820333"/>
              <a:gd name="connsiteY17" fmla="*/ 428540 h 708176"/>
              <a:gd name="connsiteX18" fmla="*/ 0 w 1820333"/>
              <a:gd name="connsiteY18" fmla="*/ 299978 h 708176"/>
              <a:gd name="connsiteX19" fmla="*/ 0 w 1820333"/>
              <a:gd name="connsiteY19" fmla="*/ 299978 h 708176"/>
              <a:gd name="connsiteX20" fmla="*/ 0 w 1820333"/>
              <a:gd name="connsiteY20" fmla="*/ 85710 h 708176"/>
              <a:gd name="connsiteX0" fmla="*/ 0 w 1820333"/>
              <a:gd name="connsiteY0" fmla="*/ 85710 h 708176"/>
              <a:gd name="connsiteX1" fmla="*/ 85710 w 1820333"/>
              <a:gd name="connsiteY1" fmla="*/ 0 h 708176"/>
              <a:gd name="connsiteX2" fmla="*/ 1061861 w 1820333"/>
              <a:gd name="connsiteY2" fmla="*/ 0 h 708176"/>
              <a:gd name="connsiteX3" fmla="*/ 1061861 w 1820333"/>
              <a:gd name="connsiteY3" fmla="*/ 0 h 708176"/>
              <a:gd name="connsiteX4" fmla="*/ 1516944 w 1820333"/>
              <a:gd name="connsiteY4" fmla="*/ 0 h 708176"/>
              <a:gd name="connsiteX5" fmla="*/ 1734623 w 1820333"/>
              <a:gd name="connsiteY5" fmla="*/ 0 h 708176"/>
              <a:gd name="connsiteX6" fmla="*/ 1820333 w 1820333"/>
              <a:gd name="connsiteY6" fmla="*/ 85710 h 708176"/>
              <a:gd name="connsiteX7" fmla="*/ 1820333 w 1820333"/>
              <a:gd name="connsiteY7" fmla="*/ 299978 h 708176"/>
              <a:gd name="connsiteX8" fmla="*/ 1820333 w 1820333"/>
              <a:gd name="connsiteY8" fmla="*/ 299978 h 708176"/>
              <a:gd name="connsiteX9" fmla="*/ 1820333 w 1820333"/>
              <a:gd name="connsiteY9" fmla="*/ 428540 h 708176"/>
              <a:gd name="connsiteX10" fmla="*/ 1820333 w 1820333"/>
              <a:gd name="connsiteY10" fmla="*/ 428538 h 708176"/>
              <a:gd name="connsiteX11" fmla="*/ 1734623 w 1820333"/>
              <a:gd name="connsiteY11" fmla="*/ 514248 h 708176"/>
              <a:gd name="connsiteX12" fmla="*/ 1516944 w 1820333"/>
              <a:gd name="connsiteY12" fmla="*/ 514248 h 708176"/>
              <a:gd name="connsiteX13" fmla="*/ 342411 w 1820333"/>
              <a:gd name="connsiteY13" fmla="*/ 708176 h 708176"/>
              <a:gd name="connsiteX14" fmla="*/ 758736 w 1820333"/>
              <a:gd name="connsiteY14" fmla="*/ 509890 h 708176"/>
              <a:gd name="connsiteX15" fmla="*/ 85710 w 1820333"/>
              <a:gd name="connsiteY15" fmla="*/ 514248 h 708176"/>
              <a:gd name="connsiteX16" fmla="*/ 0 w 1820333"/>
              <a:gd name="connsiteY16" fmla="*/ 428538 h 708176"/>
              <a:gd name="connsiteX17" fmla="*/ 0 w 1820333"/>
              <a:gd name="connsiteY17" fmla="*/ 428540 h 708176"/>
              <a:gd name="connsiteX18" fmla="*/ 0 w 1820333"/>
              <a:gd name="connsiteY18" fmla="*/ 299978 h 708176"/>
              <a:gd name="connsiteX19" fmla="*/ 0 w 1820333"/>
              <a:gd name="connsiteY19" fmla="*/ 299978 h 708176"/>
              <a:gd name="connsiteX20" fmla="*/ 0 w 1820333"/>
              <a:gd name="connsiteY20" fmla="*/ 85710 h 708176"/>
              <a:gd name="connsiteX0" fmla="*/ 0 w 1820333"/>
              <a:gd name="connsiteY0" fmla="*/ 85710 h 708176"/>
              <a:gd name="connsiteX1" fmla="*/ 85710 w 1820333"/>
              <a:gd name="connsiteY1" fmla="*/ 0 h 708176"/>
              <a:gd name="connsiteX2" fmla="*/ 1061861 w 1820333"/>
              <a:gd name="connsiteY2" fmla="*/ 0 h 708176"/>
              <a:gd name="connsiteX3" fmla="*/ 1061861 w 1820333"/>
              <a:gd name="connsiteY3" fmla="*/ 0 h 708176"/>
              <a:gd name="connsiteX4" fmla="*/ 1516944 w 1820333"/>
              <a:gd name="connsiteY4" fmla="*/ 0 h 708176"/>
              <a:gd name="connsiteX5" fmla="*/ 1734623 w 1820333"/>
              <a:gd name="connsiteY5" fmla="*/ 0 h 708176"/>
              <a:gd name="connsiteX6" fmla="*/ 1820333 w 1820333"/>
              <a:gd name="connsiteY6" fmla="*/ 85710 h 708176"/>
              <a:gd name="connsiteX7" fmla="*/ 1820333 w 1820333"/>
              <a:gd name="connsiteY7" fmla="*/ 299978 h 708176"/>
              <a:gd name="connsiteX8" fmla="*/ 1820333 w 1820333"/>
              <a:gd name="connsiteY8" fmla="*/ 299978 h 708176"/>
              <a:gd name="connsiteX9" fmla="*/ 1820333 w 1820333"/>
              <a:gd name="connsiteY9" fmla="*/ 428540 h 708176"/>
              <a:gd name="connsiteX10" fmla="*/ 1820333 w 1820333"/>
              <a:gd name="connsiteY10" fmla="*/ 428538 h 708176"/>
              <a:gd name="connsiteX11" fmla="*/ 1734623 w 1820333"/>
              <a:gd name="connsiteY11" fmla="*/ 514248 h 708176"/>
              <a:gd name="connsiteX12" fmla="*/ 1516944 w 1820333"/>
              <a:gd name="connsiteY12" fmla="*/ 514248 h 708176"/>
              <a:gd name="connsiteX13" fmla="*/ 342411 w 1820333"/>
              <a:gd name="connsiteY13" fmla="*/ 708176 h 708176"/>
              <a:gd name="connsiteX14" fmla="*/ 766610 w 1820333"/>
              <a:gd name="connsiteY14" fmla="*/ 513998 h 708176"/>
              <a:gd name="connsiteX15" fmla="*/ 85710 w 1820333"/>
              <a:gd name="connsiteY15" fmla="*/ 514248 h 708176"/>
              <a:gd name="connsiteX16" fmla="*/ 0 w 1820333"/>
              <a:gd name="connsiteY16" fmla="*/ 428538 h 708176"/>
              <a:gd name="connsiteX17" fmla="*/ 0 w 1820333"/>
              <a:gd name="connsiteY17" fmla="*/ 428540 h 708176"/>
              <a:gd name="connsiteX18" fmla="*/ 0 w 1820333"/>
              <a:gd name="connsiteY18" fmla="*/ 299978 h 708176"/>
              <a:gd name="connsiteX19" fmla="*/ 0 w 1820333"/>
              <a:gd name="connsiteY19" fmla="*/ 299978 h 708176"/>
              <a:gd name="connsiteX20" fmla="*/ 0 w 1820333"/>
              <a:gd name="connsiteY20" fmla="*/ 85710 h 708176"/>
              <a:gd name="connsiteX0" fmla="*/ 0 w 1820333"/>
              <a:gd name="connsiteY0" fmla="*/ 85710 h 708176"/>
              <a:gd name="connsiteX1" fmla="*/ 85710 w 1820333"/>
              <a:gd name="connsiteY1" fmla="*/ 0 h 708176"/>
              <a:gd name="connsiteX2" fmla="*/ 1061861 w 1820333"/>
              <a:gd name="connsiteY2" fmla="*/ 0 h 708176"/>
              <a:gd name="connsiteX3" fmla="*/ 1061861 w 1820333"/>
              <a:gd name="connsiteY3" fmla="*/ 0 h 708176"/>
              <a:gd name="connsiteX4" fmla="*/ 1516944 w 1820333"/>
              <a:gd name="connsiteY4" fmla="*/ 0 h 708176"/>
              <a:gd name="connsiteX5" fmla="*/ 1734623 w 1820333"/>
              <a:gd name="connsiteY5" fmla="*/ 0 h 708176"/>
              <a:gd name="connsiteX6" fmla="*/ 1820333 w 1820333"/>
              <a:gd name="connsiteY6" fmla="*/ 85710 h 708176"/>
              <a:gd name="connsiteX7" fmla="*/ 1820333 w 1820333"/>
              <a:gd name="connsiteY7" fmla="*/ 299978 h 708176"/>
              <a:gd name="connsiteX8" fmla="*/ 1820333 w 1820333"/>
              <a:gd name="connsiteY8" fmla="*/ 299978 h 708176"/>
              <a:gd name="connsiteX9" fmla="*/ 1820333 w 1820333"/>
              <a:gd name="connsiteY9" fmla="*/ 428540 h 708176"/>
              <a:gd name="connsiteX10" fmla="*/ 1820333 w 1820333"/>
              <a:gd name="connsiteY10" fmla="*/ 428538 h 708176"/>
              <a:gd name="connsiteX11" fmla="*/ 1734623 w 1820333"/>
              <a:gd name="connsiteY11" fmla="*/ 514248 h 708176"/>
              <a:gd name="connsiteX12" fmla="*/ 949995 w 1820333"/>
              <a:gd name="connsiteY12" fmla="*/ 518356 h 708176"/>
              <a:gd name="connsiteX13" fmla="*/ 342411 w 1820333"/>
              <a:gd name="connsiteY13" fmla="*/ 708176 h 708176"/>
              <a:gd name="connsiteX14" fmla="*/ 766610 w 1820333"/>
              <a:gd name="connsiteY14" fmla="*/ 513998 h 708176"/>
              <a:gd name="connsiteX15" fmla="*/ 85710 w 1820333"/>
              <a:gd name="connsiteY15" fmla="*/ 514248 h 708176"/>
              <a:gd name="connsiteX16" fmla="*/ 0 w 1820333"/>
              <a:gd name="connsiteY16" fmla="*/ 428538 h 708176"/>
              <a:gd name="connsiteX17" fmla="*/ 0 w 1820333"/>
              <a:gd name="connsiteY17" fmla="*/ 428540 h 708176"/>
              <a:gd name="connsiteX18" fmla="*/ 0 w 1820333"/>
              <a:gd name="connsiteY18" fmla="*/ 299978 h 708176"/>
              <a:gd name="connsiteX19" fmla="*/ 0 w 1820333"/>
              <a:gd name="connsiteY19" fmla="*/ 299978 h 708176"/>
              <a:gd name="connsiteX20" fmla="*/ 0 w 1820333"/>
              <a:gd name="connsiteY20" fmla="*/ 85710 h 708176"/>
              <a:gd name="connsiteX0" fmla="*/ 0 w 1820333"/>
              <a:gd name="connsiteY0" fmla="*/ 85710 h 708176"/>
              <a:gd name="connsiteX1" fmla="*/ 85710 w 1820333"/>
              <a:gd name="connsiteY1" fmla="*/ 0 h 708176"/>
              <a:gd name="connsiteX2" fmla="*/ 1061861 w 1820333"/>
              <a:gd name="connsiteY2" fmla="*/ 0 h 708176"/>
              <a:gd name="connsiteX3" fmla="*/ 1061861 w 1820333"/>
              <a:gd name="connsiteY3" fmla="*/ 0 h 708176"/>
              <a:gd name="connsiteX4" fmla="*/ 1516944 w 1820333"/>
              <a:gd name="connsiteY4" fmla="*/ 0 h 708176"/>
              <a:gd name="connsiteX5" fmla="*/ 1734623 w 1820333"/>
              <a:gd name="connsiteY5" fmla="*/ 0 h 708176"/>
              <a:gd name="connsiteX6" fmla="*/ 1820333 w 1820333"/>
              <a:gd name="connsiteY6" fmla="*/ 85710 h 708176"/>
              <a:gd name="connsiteX7" fmla="*/ 1820333 w 1820333"/>
              <a:gd name="connsiteY7" fmla="*/ 299978 h 708176"/>
              <a:gd name="connsiteX8" fmla="*/ 1820333 w 1820333"/>
              <a:gd name="connsiteY8" fmla="*/ 299978 h 708176"/>
              <a:gd name="connsiteX9" fmla="*/ 1820333 w 1820333"/>
              <a:gd name="connsiteY9" fmla="*/ 428540 h 708176"/>
              <a:gd name="connsiteX10" fmla="*/ 1820333 w 1820333"/>
              <a:gd name="connsiteY10" fmla="*/ 428538 h 708176"/>
              <a:gd name="connsiteX11" fmla="*/ 1734623 w 1820333"/>
              <a:gd name="connsiteY11" fmla="*/ 514248 h 708176"/>
              <a:gd name="connsiteX12" fmla="*/ 926372 w 1820333"/>
              <a:gd name="connsiteY12" fmla="*/ 510141 h 708176"/>
              <a:gd name="connsiteX13" fmla="*/ 342411 w 1820333"/>
              <a:gd name="connsiteY13" fmla="*/ 708176 h 708176"/>
              <a:gd name="connsiteX14" fmla="*/ 766610 w 1820333"/>
              <a:gd name="connsiteY14" fmla="*/ 513998 h 708176"/>
              <a:gd name="connsiteX15" fmla="*/ 85710 w 1820333"/>
              <a:gd name="connsiteY15" fmla="*/ 514248 h 708176"/>
              <a:gd name="connsiteX16" fmla="*/ 0 w 1820333"/>
              <a:gd name="connsiteY16" fmla="*/ 428538 h 708176"/>
              <a:gd name="connsiteX17" fmla="*/ 0 w 1820333"/>
              <a:gd name="connsiteY17" fmla="*/ 428540 h 708176"/>
              <a:gd name="connsiteX18" fmla="*/ 0 w 1820333"/>
              <a:gd name="connsiteY18" fmla="*/ 299978 h 708176"/>
              <a:gd name="connsiteX19" fmla="*/ 0 w 1820333"/>
              <a:gd name="connsiteY19" fmla="*/ 299978 h 708176"/>
              <a:gd name="connsiteX20" fmla="*/ 0 w 1820333"/>
              <a:gd name="connsiteY20" fmla="*/ 85710 h 708176"/>
              <a:gd name="connsiteX0" fmla="*/ 0 w 1820333"/>
              <a:gd name="connsiteY0" fmla="*/ 85710 h 708176"/>
              <a:gd name="connsiteX1" fmla="*/ 85710 w 1820333"/>
              <a:gd name="connsiteY1" fmla="*/ 0 h 708176"/>
              <a:gd name="connsiteX2" fmla="*/ 1061861 w 1820333"/>
              <a:gd name="connsiteY2" fmla="*/ 0 h 708176"/>
              <a:gd name="connsiteX3" fmla="*/ 1061861 w 1820333"/>
              <a:gd name="connsiteY3" fmla="*/ 0 h 708176"/>
              <a:gd name="connsiteX4" fmla="*/ 1516944 w 1820333"/>
              <a:gd name="connsiteY4" fmla="*/ 0 h 708176"/>
              <a:gd name="connsiteX5" fmla="*/ 1734623 w 1820333"/>
              <a:gd name="connsiteY5" fmla="*/ 0 h 708176"/>
              <a:gd name="connsiteX6" fmla="*/ 1820333 w 1820333"/>
              <a:gd name="connsiteY6" fmla="*/ 85710 h 708176"/>
              <a:gd name="connsiteX7" fmla="*/ 1820333 w 1820333"/>
              <a:gd name="connsiteY7" fmla="*/ 299978 h 708176"/>
              <a:gd name="connsiteX8" fmla="*/ 1820333 w 1820333"/>
              <a:gd name="connsiteY8" fmla="*/ 299978 h 708176"/>
              <a:gd name="connsiteX9" fmla="*/ 1820333 w 1820333"/>
              <a:gd name="connsiteY9" fmla="*/ 428540 h 708176"/>
              <a:gd name="connsiteX10" fmla="*/ 1820333 w 1820333"/>
              <a:gd name="connsiteY10" fmla="*/ 428538 h 708176"/>
              <a:gd name="connsiteX11" fmla="*/ 1734623 w 1820333"/>
              <a:gd name="connsiteY11" fmla="*/ 514248 h 708176"/>
              <a:gd name="connsiteX12" fmla="*/ 926372 w 1820333"/>
              <a:gd name="connsiteY12" fmla="*/ 514249 h 708176"/>
              <a:gd name="connsiteX13" fmla="*/ 342411 w 1820333"/>
              <a:gd name="connsiteY13" fmla="*/ 708176 h 708176"/>
              <a:gd name="connsiteX14" fmla="*/ 766610 w 1820333"/>
              <a:gd name="connsiteY14" fmla="*/ 513998 h 708176"/>
              <a:gd name="connsiteX15" fmla="*/ 85710 w 1820333"/>
              <a:gd name="connsiteY15" fmla="*/ 514248 h 708176"/>
              <a:gd name="connsiteX16" fmla="*/ 0 w 1820333"/>
              <a:gd name="connsiteY16" fmla="*/ 428538 h 708176"/>
              <a:gd name="connsiteX17" fmla="*/ 0 w 1820333"/>
              <a:gd name="connsiteY17" fmla="*/ 428540 h 708176"/>
              <a:gd name="connsiteX18" fmla="*/ 0 w 1820333"/>
              <a:gd name="connsiteY18" fmla="*/ 299978 h 708176"/>
              <a:gd name="connsiteX19" fmla="*/ 0 w 1820333"/>
              <a:gd name="connsiteY19" fmla="*/ 299978 h 708176"/>
              <a:gd name="connsiteX20" fmla="*/ 0 w 1820333"/>
              <a:gd name="connsiteY20" fmla="*/ 85710 h 708176"/>
              <a:gd name="connsiteX0" fmla="*/ 0 w 1820333"/>
              <a:gd name="connsiteY0" fmla="*/ 85710 h 654775"/>
              <a:gd name="connsiteX1" fmla="*/ 85710 w 1820333"/>
              <a:gd name="connsiteY1" fmla="*/ 0 h 654775"/>
              <a:gd name="connsiteX2" fmla="*/ 1061861 w 1820333"/>
              <a:gd name="connsiteY2" fmla="*/ 0 h 654775"/>
              <a:gd name="connsiteX3" fmla="*/ 1061861 w 1820333"/>
              <a:gd name="connsiteY3" fmla="*/ 0 h 654775"/>
              <a:gd name="connsiteX4" fmla="*/ 1516944 w 1820333"/>
              <a:gd name="connsiteY4" fmla="*/ 0 h 654775"/>
              <a:gd name="connsiteX5" fmla="*/ 1734623 w 1820333"/>
              <a:gd name="connsiteY5" fmla="*/ 0 h 654775"/>
              <a:gd name="connsiteX6" fmla="*/ 1820333 w 1820333"/>
              <a:gd name="connsiteY6" fmla="*/ 85710 h 654775"/>
              <a:gd name="connsiteX7" fmla="*/ 1820333 w 1820333"/>
              <a:gd name="connsiteY7" fmla="*/ 299978 h 654775"/>
              <a:gd name="connsiteX8" fmla="*/ 1820333 w 1820333"/>
              <a:gd name="connsiteY8" fmla="*/ 299978 h 654775"/>
              <a:gd name="connsiteX9" fmla="*/ 1820333 w 1820333"/>
              <a:gd name="connsiteY9" fmla="*/ 428540 h 654775"/>
              <a:gd name="connsiteX10" fmla="*/ 1820333 w 1820333"/>
              <a:gd name="connsiteY10" fmla="*/ 428538 h 654775"/>
              <a:gd name="connsiteX11" fmla="*/ 1734623 w 1820333"/>
              <a:gd name="connsiteY11" fmla="*/ 514248 h 654775"/>
              <a:gd name="connsiteX12" fmla="*/ 926372 w 1820333"/>
              <a:gd name="connsiteY12" fmla="*/ 514249 h 654775"/>
              <a:gd name="connsiteX13" fmla="*/ 507771 w 1820333"/>
              <a:gd name="connsiteY13" fmla="*/ 654775 h 654775"/>
              <a:gd name="connsiteX14" fmla="*/ 766610 w 1820333"/>
              <a:gd name="connsiteY14" fmla="*/ 513998 h 654775"/>
              <a:gd name="connsiteX15" fmla="*/ 85710 w 1820333"/>
              <a:gd name="connsiteY15" fmla="*/ 514248 h 654775"/>
              <a:gd name="connsiteX16" fmla="*/ 0 w 1820333"/>
              <a:gd name="connsiteY16" fmla="*/ 428538 h 654775"/>
              <a:gd name="connsiteX17" fmla="*/ 0 w 1820333"/>
              <a:gd name="connsiteY17" fmla="*/ 428540 h 654775"/>
              <a:gd name="connsiteX18" fmla="*/ 0 w 1820333"/>
              <a:gd name="connsiteY18" fmla="*/ 299978 h 654775"/>
              <a:gd name="connsiteX19" fmla="*/ 0 w 1820333"/>
              <a:gd name="connsiteY19" fmla="*/ 299978 h 654775"/>
              <a:gd name="connsiteX20" fmla="*/ 0 w 1820333"/>
              <a:gd name="connsiteY20" fmla="*/ 85710 h 654775"/>
              <a:gd name="connsiteX0" fmla="*/ 0 w 1820333"/>
              <a:gd name="connsiteY0" fmla="*/ 85710 h 654775"/>
              <a:gd name="connsiteX1" fmla="*/ 85710 w 1820333"/>
              <a:gd name="connsiteY1" fmla="*/ 0 h 654775"/>
              <a:gd name="connsiteX2" fmla="*/ 1061861 w 1820333"/>
              <a:gd name="connsiteY2" fmla="*/ 0 h 654775"/>
              <a:gd name="connsiteX3" fmla="*/ 1061861 w 1820333"/>
              <a:gd name="connsiteY3" fmla="*/ 0 h 654775"/>
              <a:gd name="connsiteX4" fmla="*/ 1516944 w 1820333"/>
              <a:gd name="connsiteY4" fmla="*/ 0 h 654775"/>
              <a:gd name="connsiteX5" fmla="*/ 1734623 w 1820333"/>
              <a:gd name="connsiteY5" fmla="*/ 0 h 654775"/>
              <a:gd name="connsiteX6" fmla="*/ 1820333 w 1820333"/>
              <a:gd name="connsiteY6" fmla="*/ 85710 h 654775"/>
              <a:gd name="connsiteX7" fmla="*/ 1820333 w 1820333"/>
              <a:gd name="connsiteY7" fmla="*/ 299978 h 654775"/>
              <a:gd name="connsiteX8" fmla="*/ 1820333 w 1820333"/>
              <a:gd name="connsiteY8" fmla="*/ 299978 h 654775"/>
              <a:gd name="connsiteX9" fmla="*/ 1820333 w 1820333"/>
              <a:gd name="connsiteY9" fmla="*/ 428540 h 654775"/>
              <a:gd name="connsiteX10" fmla="*/ 1820333 w 1820333"/>
              <a:gd name="connsiteY10" fmla="*/ 428538 h 654775"/>
              <a:gd name="connsiteX11" fmla="*/ 1734623 w 1820333"/>
              <a:gd name="connsiteY11" fmla="*/ 514248 h 654775"/>
              <a:gd name="connsiteX12" fmla="*/ 926372 w 1820333"/>
              <a:gd name="connsiteY12" fmla="*/ 514249 h 654775"/>
              <a:gd name="connsiteX13" fmla="*/ 507771 w 1820333"/>
              <a:gd name="connsiteY13" fmla="*/ 654775 h 654775"/>
              <a:gd name="connsiteX14" fmla="*/ 459513 w 1820333"/>
              <a:gd name="connsiteY14" fmla="*/ 513998 h 654775"/>
              <a:gd name="connsiteX15" fmla="*/ 85710 w 1820333"/>
              <a:gd name="connsiteY15" fmla="*/ 514248 h 654775"/>
              <a:gd name="connsiteX16" fmla="*/ 0 w 1820333"/>
              <a:gd name="connsiteY16" fmla="*/ 428538 h 654775"/>
              <a:gd name="connsiteX17" fmla="*/ 0 w 1820333"/>
              <a:gd name="connsiteY17" fmla="*/ 428540 h 654775"/>
              <a:gd name="connsiteX18" fmla="*/ 0 w 1820333"/>
              <a:gd name="connsiteY18" fmla="*/ 299978 h 654775"/>
              <a:gd name="connsiteX19" fmla="*/ 0 w 1820333"/>
              <a:gd name="connsiteY19" fmla="*/ 299978 h 654775"/>
              <a:gd name="connsiteX20" fmla="*/ 0 w 1820333"/>
              <a:gd name="connsiteY20" fmla="*/ 85710 h 654775"/>
              <a:gd name="connsiteX0" fmla="*/ 0 w 1820333"/>
              <a:gd name="connsiteY0" fmla="*/ 85710 h 654775"/>
              <a:gd name="connsiteX1" fmla="*/ 85710 w 1820333"/>
              <a:gd name="connsiteY1" fmla="*/ 0 h 654775"/>
              <a:gd name="connsiteX2" fmla="*/ 1061861 w 1820333"/>
              <a:gd name="connsiteY2" fmla="*/ 0 h 654775"/>
              <a:gd name="connsiteX3" fmla="*/ 1061861 w 1820333"/>
              <a:gd name="connsiteY3" fmla="*/ 0 h 654775"/>
              <a:gd name="connsiteX4" fmla="*/ 1516944 w 1820333"/>
              <a:gd name="connsiteY4" fmla="*/ 0 h 654775"/>
              <a:gd name="connsiteX5" fmla="*/ 1734623 w 1820333"/>
              <a:gd name="connsiteY5" fmla="*/ 0 h 654775"/>
              <a:gd name="connsiteX6" fmla="*/ 1820333 w 1820333"/>
              <a:gd name="connsiteY6" fmla="*/ 85710 h 654775"/>
              <a:gd name="connsiteX7" fmla="*/ 1820333 w 1820333"/>
              <a:gd name="connsiteY7" fmla="*/ 299978 h 654775"/>
              <a:gd name="connsiteX8" fmla="*/ 1820333 w 1820333"/>
              <a:gd name="connsiteY8" fmla="*/ 299978 h 654775"/>
              <a:gd name="connsiteX9" fmla="*/ 1820333 w 1820333"/>
              <a:gd name="connsiteY9" fmla="*/ 428540 h 654775"/>
              <a:gd name="connsiteX10" fmla="*/ 1820333 w 1820333"/>
              <a:gd name="connsiteY10" fmla="*/ 428538 h 654775"/>
              <a:gd name="connsiteX11" fmla="*/ 1734623 w 1820333"/>
              <a:gd name="connsiteY11" fmla="*/ 514248 h 654775"/>
              <a:gd name="connsiteX12" fmla="*/ 635023 w 1820333"/>
              <a:gd name="connsiteY12" fmla="*/ 509924 h 654775"/>
              <a:gd name="connsiteX13" fmla="*/ 507771 w 1820333"/>
              <a:gd name="connsiteY13" fmla="*/ 654775 h 654775"/>
              <a:gd name="connsiteX14" fmla="*/ 459513 w 1820333"/>
              <a:gd name="connsiteY14" fmla="*/ 513998 h 654775"/>
              <a:gd name="connsiteX15" fmla="*/ 85710 w 1820333"/>
              <a:gd name="connsiteY15" fmla="*/ 514248 h 654775"/>
              <a:gd name="connsiteX16" fmla="*/ 0 w 1820333"/>
              <a:gd name="connsiteY16" fmla="*/ 428538 h 654775"/>
              <a:gd name="connsiteX17" fmla="*/ 0 w 1820333"/>
              <a:gd name="connsiteY17" fmla="*/ 428540 h 654775"/>
              <a:gd name="connsiteX18" fmla="*/ 0 w 1820333"/>
              <a:gd name="connsiteY18" fmla="*/ 299978 h 654775"/>
              <a:gd name="connsiteX19" fmla="*/ 0 w 1820333"/>
              <a:gd name="connsiteY19" fmla="*/ 299978 h 654775"/>
              <a:gd name="connsiteX20" fmla="*/ 0 w 1820333"/>
              <a:gd name="connsiteY20" fmla="*/ 85710 h 654775"/>
              <a:gd name="connsiteX0" fmla="*/ 0 w 1820333"/>
              <a:gd name="connsiteY0" fmla="*/ 85710 h 654775"/>
              <a:gd name="connsiteX1" fmla="*/ 85710 w 1820333"/>
              <a:gd name="connsiteY1" fmla="*/ 0 h 654775"/>
              <a:gd name="connsiteX2" fmla="*/ 1061861 w 1820333"/>
              <a:gd name="connsiteY2" fmla="*/ 0 h 654775"/>
              <a:gd name="connsiteX3" fmla="*/ 1061861 w 1820333"/>
              <a:gd name="connsiteY3" fmla="*/ 0 h 654775"/>
              <a:gd name="connsiteX4" fmla="*/ 1516944 w 1820333"/>
              <a:gd name="connsiteY4" fmla="*/ 0 h 654775"/>
              <a:gd name="connsiteX5" fmla="*/ 1734623 w 1820333"/>
              <a:gd name="connsiteY5" fmla="*/ 0 h 654775"/>
              <a:gd name="connsiteX6" fmla="*/ 1820333 w 1820333"/>
              <a:gd name="connsiteY6" fmla="*/ 85710 h 654775"/>
              <a:gd name="connsiteX7" fmla="*/ 1820333 w 1820333"/>
              <a:gd name="connsiteY7" fmla="*/ 299978 h 654775"/>
              <a:gd name="connsiteX8" fmla="*/ 1820333 w 1820333"/>
              <a:gd name="connsiteY8" fmla="*/ 299978 h 654775"/>
              <a:gd name="connsiteX9" fmla="*/ 1820333 w 1820333"/>
              <a:gd name="connsiteY9" fmla="*/ 428540 h 654775"/>
              <a:gd name="connsiteX10" fmla="*/ 1820333 w 1820333"/>
              <a:gd name="connsiteY10" fmla="*/ 428538 h 654775"/>
              <a:gd name="connsiteX11" fmla="*/ 1734623 w 1820333"/>
              <a:gd name="connsiteY11" fmla="*/ 514248 h 654775"/>
              <a:gd name="connsiteX12" fmla="*/ 635023 w 1820333"/>
              <a:gd name="connsiteY12" fmla="*/ 509924 h 654775"/>
              <a:gd name="connsiteX13" fmla="*/ 342411 w 1820333"/>
              <a:gd name="connsiteY13" fmla="*/ 654775 h 654775"/>
              <a:gd name="connsiteX14" fmla="*/ 459513 w 1820333"/>
              <a:gd name="connsiteY14" fmla="*/ 513998 h 654775"/>
              <a:gd name="connsiteX15" fmla="*/ 85710 w 1820333"/>
              <a:gd name="connsiteY15" fmla="*/ 514248 h 654775"/>
              <a:gd name="connsiteX16" fmla="*/ 0 w 1820333"/>
              <a:gd name="connsiteY16" fmla="*/ 428538 h 654775"/>
              <a:gd name="connsiteX17" fmla="*/ 0 w 1820333"/>
              <a:gd name="connsiteY17" fmla="*/ 428540 h 654775"/>
              <a:gd name="connsiteX18" fmla="*/ 0 w 1820333"/>
              <a:gd name="connsiteY18" fmla="*/ 299978 h 654775"/>
              <a:gd name="connsiteX19" fmla="*/ 0 w 1820333"/>
              <a:gd name="connsiteY19" fmla="*/ 299978 h 654775"/>
              <a:gd name="connsiteX20" fmla="*/ 0 w 1820333"/>
              <a:gd name="connsiteY20" fmla="*/ 85710 h 65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20333" h="654775">
                <a:moveTo>
                  <a:pt x="0" y="85710"/>
                </a:moveTo>
                <a:cubicBezTo>
                  <a:pt x="0" y="38374"/>
                  <a:pt x="38374" y="0"/>
                  <a:pt x="85710" y="0"/>
                </a:cubicBezTo>
                <a:lnTo>
                  <a:pt x="1061861" y="0"/>
                </a:lnTo>
                <a:lnTo>
                  <a:pt x="1061861" y="0"/>
                </a:lnTo>
                <a:lnTo>
                  <a:pt x="1516944" y="0"/>
                </a:lnTo>
                <a:lnTo>
                  <a:pt x="1734623" y="0"/>
                </a:lnTo>
                <a:cubicBezTo>
                  <a:pt x="1781959" y="0"/>
                  <a:pt x="1820333" y="38374"/>
                  <a:pt x="1820333" y="85710"/>
                </a:cubicBezTo>
                <a:lnTo>
                  <a:pt x="1820333" y="299978"/>
                </a:lnTo>
                <a:lnTo>
                  <a:pt x="1820333" y="299978"/>
                </a:lnTo>
                <a:lnTo>
                  <a:pt x="1820333" y="428540"/>
                </a:lnTo>
                <a:lnTo>
                  <a:pt x="1820333" y="428538"/>
                </a:lnTo>
                <a:cubicBezTo>
                  <a:pt x="1820333" y="475874"/>
                  <a:pt x="1781959" y="514248"/>
                  <a:pt x="1734623" y="514248"/>
                </a:cubicBezTo>
                <a:lnTo>
                  <a:pt x="635023" y="509924"/>
                </a:lnTo>
                <a:lnTo>
                  <a:pt x="342411" y="654775"/>
                </a:lnTo>
                <a:lnTo>
                  <a:pt x="459513" y="513998"/>
                </a:lnTo>
                <a:lnTo>
                  <a:pt x="85710" y="514248"/>
                </a:lnTo>
                <a:cubicBezTo>
                  <a:pt x="38374" y="514248"/>
                  <a:pt x="0" y="475874"/>
                  <a:pt x="0" y="428538"/>
                </a:cubicBezTo>
                <a:lnTo>
                  <a:pt x="0" y="428540"/>
                </a:lnTo>
                <a:lnTo>
                  <a:pt x="0" y="299978"/>
                </a:lnTo>
                <a:lnTo>
                  <a:pt x="0" y="299978"/>
                </a:lnTo>
                <a:lnTo>
                  <a:pt x="0" y="8571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2619411" y="1775239"/>
            <a:ext cx="2215347" cy="1314803"/>
          </a:xfrm>
          <a:custGeom>
            <a:avLst/>
            <a:gdLst>
              <a:gd name="connsiteX0" fmla="*/ 0 w 1957273"/>
              <a:gd name="connsiteY0" fmla="*/ 99195 h 595160"/>
              <a:gd name="connsiteX1" fmla="*/ 99195 w 1957273"/>
              <a:gd name="connsiteY1" fmla="*/ 0 h 595160"/>
              <a:gd name="connsiteX2" fmla="*/ 1141743 w 1957273"/>
              <a:gd name="connsiteY2" fmla="*/ 0 h 595160"/>
              <a:gd name="connsiteX3" fmla="*/ 1141743 w 1957273"/>
              <a:gd name="connsiteY3" fmla="*/ 0 h 595160"/>
              <a:gd name="connsiteX4" fmla="*/ 1631061 w 1957273"/>
              <a:gd name="connsiteY4" fmla="*/ 0 h 595160"/>
              <a:gd name="connsiteX5" fmla="*/ 1858078 w 1957273"/>
              <a:gd name="connsiteY5" fmla="*/ 0 h 595160"/>
              <a:gd name="connsiteX6" fmla="*/ 1957273 w 1957273"/>
              <a:gd name="connsiteY6" fmla="*/ 99195 h 595160"/>
              <a:gd name="connsiteX7" fmla="*/ 1957273 w 1957273"/>
              <a:gd name="connsiteY7" fmla="*/ 347177 h 595160"/>
              <a:gd name="connsiteX8" fmla="*/ 1957273 w 1957273"/>
              <a:gd name="connsiteY8" fmla="*/ 347177 h 595160"/>
              <a:gd name="connsiteX9" fmla="*/ 1957273 w 1957273"/>
              <a:gd name="connsiteY9" fmla="*/ 495967 h 595160"/>
              <a:gd name="connsiteX10" fmla="*/ 1957273 w 1957273"/>
              <a:gd name="connsiteY10" fmla="*/ 495965 h 595160"/>
              <a:gd name="connsiteX11" fmla="*/ 1858078 w 1957273"/>
              <a:gd name="connsiteY11" fmla="*/ 595160 h 595160"/>
              <a:gd name="connsiteX12" fmla="*/ 1631061 w 1957273"/>
              <a:gd name="connsiteY12" fmla="*/ 595160 h 595160"/>
              <a:gd name="connsiteX13" fmla="*/ 1387276 w 1957273"/>
              <a:gd name="connsiteY13" fmla="*/ 917862 h 595160"/>
              <a:gd name="connsiteX14" fmla="*/ 1141743 w 1957273"/>
              <a:gd name="connsiteY14" fmla="*/ 595160 h 595160"/>
              <a:gd name="connsiteX15" fmla="*/ 99195 w 1957273"/>
              <a:gd name="connsiteY15" fmla="*/ 595160 h 595160"/>
              <a:gd name="connsiteX16" fmla="*/ 0 w 1957273"/>
              <a:gd name="connsiteY16" fmla="*/ 495965 h 595160"/>
              <a:gd name="connsiteX17" fmla="*/ 0 w 1957273"/>
              <a:gd name="connsiteY17" fmla="*/ 495967 h 595160"/>
              <a:gd name="connsiteX18" fmla="*/ 0 w 1957273"/>
              <a:gd name="connsiteY18" fmla="*/ 347177 h 595160"/>
              <a:gd name="connsiteX19" fmla="*/ 0 w 1957273"/>
              <a:gd name="connsiteY19" fmla="*/ 347177 h 595160"/>
              <a:gd name="connsiteX20" fmla="*/ 0 w 1957273"/>
              <a:gd name="connsiteY20" fmla="*/ 99195 h 595160"/>
              <a:gd name="connsiteX0" fmla="*/ 0 w 1957273"/>
              <a:gd name="connsiteY0" fmla="*/ 99195 h 917862"/>
              <a:gd name="connsiteX1" fmla="*/ 99195 w 1957273"/>
              <a:gd name="connsiteY1" fmla="*/ 0 h 917862"/>
              <a:gd name="connsiteX2" fmla="*/ 1141743 w 1957273"/>
              <a:gd name="connsiteY2" fmla="*/ 0 h 917862"/>
              <a:gd name="connsiteX3" fmla="*/ 1141743 w 1957273"/>
              <a:gd name="connsiteY3" fmla="*/ 0 h 917862"/>
              <a:gd name="connsiteX4" fmla="*/ 1631061 w 1957273"/>
              <a:gd name="connsiteY4" fmla="*/ 0 h 917862"/>
              <a:gd name="connsiteX5" fmla="*/ 1858078 w 1957273"/>
              <a:gd name="connsiteY5" fmla="*/ 0 h 917862"/>
              <a:gd name="connsiteX6" fmla="*/ 1957273 w 1957273"/>
              <a:gd name="connsiteY6" fmla="*/ 99195 h 917862"/>
              <a:gd name="connsiteX7" fmla="*/ 1957273 w 1957273"/>
              <a:gd name="connsiteY7" fmla="*/ 347177 h 917862"/>
              <a:gd name="connsiteX8" fmla="*/ 1957273 w 1957273"/>
              <a:gd name="connsiteY8" fmla="*/ 347177 h 917862"/>
              <a:gd name="connsiteX9" fmla="*/ 1957273 w 1957273"/>
              <a:gd name="connsiteY9" fmla="*/ 495967 h 917862"/>
              <a:gd name="connsiteX10" fmla="*/ 1957273 w 1957273"/>
              <a:gd name="connsiteY10" fmla="*/ 495965 h 917862"/>
              <a:gd name="connsiteX11" fmla="*/ 1858078 w 1957273"/>
              <a:gd name="connsiteY11" fmla="*/ 595160 h 917862"/>
              <a:gd name="connsiteX12" fmla="*/ 1351661 w 1957273"/>
              <a:gd name="connsiteY12" fmla="*/ 569760 h 917862"/>
              <a:gd name="connsiteX13" fmla="*/ 1387276 w 1957273"/>
              <a:gd name="connsiteY13" fmla="*/ 917862 h 917862"/>
              <a:gd name="connsiteX14" fmla="*/ 1141743 w 1957273"/>
              <a:gd name="connsiteY14" fmla="*/ 595160 h 917862"/>
              <a:gd name="connsiteX15" fmla="*/ 99195 w 1957273"/>
              <a:gd name="connsiteY15" fmla="*/ 595160 h 917862"/>
              <a:gd name="connsiteX16" fmla="*/ 0 w 1957273"/>
              <a:gd name="connsiteY16" fmla="*/ 495965 h 917862"/>
              <a:gd name="connsiteX17" fmla="*/ 0 w 1957273"/>
              <a:gd name="connsiteY17" fmla="*/ 495967 h 917862"/>
              <a:gd name="connsiteX18" fmla="*/ 0 w 1957273"/>
              <a:gd name="connsiteY18" fmla="*/ 347177 h 917862"/>
              <a:gd name="connsiteX19" fmla="*/ 0 w 1957273"/>
              <a:gd name="connsiteY19" fmla="*/ 347177 h 917862"/>
              <a:gd name="connsiteX20" fmla="*/ 0 w 1957273"/>
              <a:gd name="connsiteY20" fmla="*/ 99195 h 917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957273" h="917862">
                <a:moveTo>
                  <a:pt x="0" y="99195"/>
                </a:moveTo>
                <a:cubicBezTo>
                  <a:pt x="0" y="44411"/>
                  <a:pt x="44411" y="0"/>
                  <a:pt x="99195" y="0"/>
                </a:cubicBezTo>
                <a:lnTo>
                  <a:pt x="1141743" y="0"/>
                </a:lnTo>
                <a:lnTo>
                  <a:pt x="1141743" y="0"/>
                </a:lnTo>
                <a:lnTo>
                  <a:pt x="1631061" y="0"/>
                </a:lnTo>
                <a:lnTo>
                  <a:pt x="1858078" y="0"/>
                </a:lnTo>
                <a:cubicBezTo>
                  <a:pt x="1912862" y="0"/>
                  <a:pt x="1957273" y="44411"/>
                  <a:pt x="1957273" y="99195"/>
                </a:cubicBezTo>
                <a:lnTo>
                  <a:pt x="1957273" y="347177"/>
                </a:lnTo>
                <a:lnTo>
                  <a:pt x="1957273" y="347177"/>
                </a:lnTo>
                <a:lnTo>
                  <a:pt x="1957273" y="495967"/>
                </a:lnTo>
                <a:lnTo>
                  <a:pt x="1957273" y="495965"/>
                </a:lnTo>
                <a:cubicBezTo>
                  <a:pt x="1957273" y="550749"/>
                  <a:pt x="1912862" y="595160"/>
                  <a:pt x="1858078" y="595160"/>
                </a:cubicBezTo>
                <a:lnTo>
                  <a:pt x="1351661" y="569760"/>
                </a:lnTo>
                <a:lnTo>
                  <a:pt x="1387276" y="917862"/>
                </a:lnTo>
                <a:lnTo>
                  <a:pt x="1141743" y="595160"/>
                </a:lnTo>
                <a:lnTo>
                  <a:pt x="99195" y="595160"/>
                </a:lnTo>
                <a:cubicBezTo>
                  <a:pt x="44411" y="595160"/>
                  <a:pt x="0" y="550749"/>
                  <a:pt x="0" y="495965"/>
                </a:cubicBezTo>
                <a:lnTo>
                  <a:pt x="0" y="495967"/>
                </a:lnTo>
                <a:lnTo>
                  <a:pt x="0" y="347177"/>
                </a:lnTo>
                <a:lnTo>
                  <a:pt x="0" y="347177"/>
                </a:lnTo>
                <a:lnTo>
                  <a:pt x="0" y="99195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62097" y="1328032"/>
            <a:ext cx="23249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>
                <a:latin typeface="Arial" panose="020B0604020202020204" pitchFamily="34" charset="0"/>
                <a:cs typeface="Arial" panose="020B0604020202020204" pitchFamily="34" charset="0"/>
              </a:rPr>
              <a:t>Chúng mình cùng tưới nước cho cây.</a:t>
            </a: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58915" y="1775239"/>
            <a:ext cx="22758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đặt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biển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68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 animBg="1"/>
      <p:bldP spid="8" grpId="0" animBg="1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54" y="16490"/>
            <a:ext cx="9120292" cy="68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188</TotalTime>
  <Words>371</Words>
  <Application>Microsoft Office PowerPoint</Application>
  <PresentationFormat>On-screen Show (4:3)</PresentationFormat>
  <Paragraphs>66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Lenovo</dc:creator>
  <cp:lastModifiedBy>TrangDTT</cp:lastModifiedBy>
  <cp:revision>17</cp:revision>
  <dcterms:created xsi:type="dcterms:W3CDTF">2020-03-16T04:15:06Z</dcterms:created>
  <dcterms:modified xsi:type="dcterms:W3CDTF">2020-07-08T07:10:23Z</dcterms:modified>
</cp:coreProperties>
</file>