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69" r:id="rId2"/>
    <p:sldId id="270" r:id="rId3"/>
    <p:sldId id="256" r:id="rId4"/>
    <p:sldId id="268" r:id="rId5"/>
    <p:sldId id="257" r:id="rId6"/>
    <p:sldId id="271" r:id="rId7"/>
    <p:sldId id="275" r:id="rId8"/>
    <p:sldId id="276" r:id="rId9"/>
    <p:sldId id="277" r:id="rId10"/>
    <p:sldId id="272" r:id="rId11"/>
    <p:sldId id="273" r:id="rId12"/>
    <p:sldId id="278" r:id="rId13"/>
    <p:sldId id="279" r:id="rId14"/>
    <p:sldId id="280" r:id="rId15"/>
    <p:sldId id="281" r:id="rId16"/>
    <p:sldId id="282" r:id="rId17"/>
    <p:sldId id="288" r:id="rId18"/>
    <p:sldId id="283" r:id="rId19"/>
    <p:sldId id="284" r:id="rId20"/>
    <p:sldId id="285" r:id="rId21"/>
    <p:sldId id="286" r:id="rId22"/>
    <p:sldId id="274" r:id="rId23"/>
    <p:sldId id="289" r:id="rId24"/>
    <p:sldId id="290" r:id="rId25"/>
    <p:sldId id="291" r:id="rId26"/>
    <p:sldId id="295" r:id="rId27"/>
    <p:sldId id="294" r:id="rId28"/>
    <p:sldId id="267"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1" d="100"/>
          <a:sy n="91" d="100"/>
        </p:scale>
        <p:origin x="99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B6C329-E25F-42F2-B41C-022CC1ACDCD0}" type="datetimeFigureOut">
              <a:rPr lang="en-US" smtClean="0"/>
              <a:t>7/8/2020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F7D620-1CF8-4FDB-8EEA-ACE90E35F3AB}" type="slidenum">
              <a:rPr lang="en-US" smtClean="0"/>
              <a:t>‹#›</a:t>
            </a:fld>
            <a:endParaRPr lang="en-US"/>
          </a:p>
        </p:txBody>
      </p:sp>
    </p:spTree>
    <p:extLst>
      <p:ext uri="{BB962C8B-B14F-4D97-AF65-F5344CB8AC3E}">
        <p14:creationId xmlns:p14="http://schemas.microsoft.com/office/powerpoint/2010/main" val="1020673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CHÂN</a:t>
            </a:r>
            <a:r>
              <a:rPr lang="en-US" baseline="0" dirty="0"/>
              <a:t> THÀNH CẢM ƠN!</a:t>
            </a:r>
            <a:endParaRPr lang="en-US" dirty="0"/>
          </a:p>
        </p:txBody>
      </p:sp>
      <p:sp>
        <p:nvSpPr>
          <p:cNvPr id="4" name="Slide Number Placeholder 3"/>
          <p:cNvSpPr>
            <a:spLocks noGrp="1"/>
          </p:cNvSpPr>
          <p:nvPr>
            <p:ph type="sldNum" sz="quarter" idx="10"/>
          </p:nvPr>
        </p:nvSpPr>
        <p:spPr/>
        <p:txBody>
          <a:bodyPr/>
          <a:lstStyle/>
          <a:p>
            <a:fld id="{E613F540-7A00-426B-8E47-3693775A211F}" type="slidenum">
              <a:rPr lang="en-US" smtClean="0"/>
              <a:t>28</a:t>
            </a:fld>
            <a:endParaRPr lang="en-US"/>
          </a:p>
        </p:txBody>
      </p:sp>
    </p:spTree>
    <p:extLst>
      <p:ext uri="{BB962C8B-B14F-4D97-AF65-F5344CB8AC3E}">
        <p14:creationId xmlns:p14="http://schemas.microsoft.com/office/powerpoint/2010/main" val="3122309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96AEAED-1702-4A59-B703-A7950A2D526C}" type="datetimeFigureOut">
              <a:rPr lang="en-US" smtClean="0"/>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3027478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6AEAED-1702-4A59-B703-A7950A2D526C}" type="datetimeFigureOut">
              <a:rPr lang="en-US" smtClean="0"/>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839576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6AEAED-1702-4A59-B703-A7950A2D526C}" type="datetimeFigureOut">
              <a:rPr lang="en-US" smtClean="0"/>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2407437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6AEAED-1702-4A59-B703-A7950A2D526C}" type="datetimeFigureOut">
              <a:rPr lang="en-US" smtClean="0"/>
              <a:t>7/8/2020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1864630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6AEAED-1702-4A59-B703-A7950A2D526C}" type="datetimeFigureOut">
              <a:rPr lang="en-US" smtClean="0"/>
              <a:t>7/8/2020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1861849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6AEAED-1702-4A59-B703-A7950A2D526C}" type="datetimeFigureOut">
              <a:rPr lang="en-US" smtClean="0"/>
              <a:t>7/8/2020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3534448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6AEAED-1702-4A59-B703-A7950A2D526C}" type="datetimeFigureOut">
              <a:rPr lang="en-US" smtClean="0"/>
              <a:t>7/8/2020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4150625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6AEAED-1702-4A59-B703-A7950A2D526C}" type="datetimeFigureOut">
              <a:rPr lang="en-US" smtClean="0"/>
              <a:t>7/8/2020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92069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6AEAED-1702-4A59-B703-A7950A2D526C}" type="datetimeFigureOut">
              <a:rPr lang="en-US" smtClean="0"/>
              <a:t>7/8/2020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20832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6AEAED-1702-4A59-B703-A7950A2D526C}" type="datetimeFigureOut">
              <a:rPr lang="en-US" smtClean="0"/>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1986676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6AEAED-1702-4A59-B703-A7950A2D526C}" type="datetimeFigureOut">
              <a:rPr lang="en-US" smtClean="0"/>
              <a:t>7/8/2020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A73155-0C7C-4513-B6D8-FC7CD7F960B9}" type="slidenum">
              <a:rPr lang="en-US" smtClean="0"/>
              <a:t>‹#›</a:t>
            </a:fld>
            <a:endParaRPr lang="en-US"/>
          </a:p>
        </p:txBody>
      </p:sp>
    </p:spTree>
    <p:extLst>
      <p:ext uri="{BB962C8B-B14F-4D97-AF65-F5344CB8AC3E}">
        <p14:creationId xmlns:p14="http://schemas.microsoft.com/office/powerpoint/2010/main" val="4002027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1466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AEAED-1702-4A59-B703-A7950A2D526C}" type="datetimeFigureOut">
              <a:rPr lang="en-US" smtClean="0"/>
              <a:t>7/8/2020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A73155-0C7C-4513-B6D8-FC7CD7F960B9}" type="slidenum">
              <a:rPr lang="en-US" smtClean="0"/>
              <a:t>‹#›</a:t>
            </a:fld>
            <a:endParaRPr lang="en-US"/>
          </a:p>
        </p:txBody>
      </p:sp>
      <p:pic>
        <p:nvPicPr>
          <p:cNvPr id="8" name="Picture 7">
            <a:extLst>
              <a:ext uri="{FF2B5EF4-FFF2-40B4-BE49-F238E27FC236}">
                <a16:creationId xmlns:a16="http://schemas.microsoft.com/office/drawing/2014/main" id="{9979BB1F-6AE6-4EE2-A20F-F232E639DD7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37844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s0zCLELa5xU"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1122363"/>
            <a:ext cx="7772400" cy="2387600"/>
          </a:xfrm>
          <a:prstGeom prst="rect">
            <a:avLst/>
          </a:prstGeom>
        </p:spPr>
        <p:txBody>
          <a:bodyPr/>
          <a:lstStyle/>
          <a:p>
            <a:r>
              <a:rPr lang="en-US"/>
              <a:t> </a:t>
            </a:r>
          </a:p>
        </p:txBody>
      </p:sp>
      <p:sp>
        <p:nvSpPr>
          <p:cNvPr id="3" name="Subtitle 2"/>
          <p:cNvSpPr>
            <a:spLocks noGrp="1"/>
          </p:cNvSpPr>
          <p:nvPr>
            <p:ph type="subTitle" idx="4294967295"/>
          </p:nvPr>
        </p:nvSpPr>
        <p:spPr>
          <a:xfrm>
            <a:off x="1143000" y="3602038"/>
            <a:ext cx="6858000" cy="1655762"/>
          </a:xfrm>
          <a:prstGeom prst="rect">
            <a:avLst/>
          </a:prstGeom>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 y="9144"/>
            <a:ext cx="9142677" cy="6839712"/>
          </a:xfrm>
          <a:prstGeom prst="rect">
            <a:avLst/>
          </a:prstGeom>
        </p:spPr>
      </p:pic>
    </p:spTree>
    <p:extLst>
      <p:ext uri="{BB962C8B-B14F-4D97-AF65-F5344CB8AC3E}">
        <p14:creationId xmlns:p14="http://schemas.microsoft.com/office/powerpoint/2010/main" val="1687459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48D13E-CA7D-4EE7-AD5F-E0293A5742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7768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A683E1-2D4D-424C-9EFA-E3D551D1D360}"/>
              </a:ext>
            </a:extLst>
          </p:cNvPr>
          <p:cNvPicPr>
            <a:picLocks noChangeAspect="1"/>
          </p:cNvPicPr>
          <p:nvPr/>
        </p:nvPicPr>
        <p:blipFill rotWithShape="1">
          <a:blip r:embed="rId2">
            <a:extLst>
              <a:ext uri="{28A0092B-C50C-407E-A947-70E740481C1C}">
                <a14:useLocalDpi xmlns:a14="http://schemas.microsoft.com/office/drawing/2010/main" val="0"/>
              </a:ext>
            </a:extLst>
          </a:blip>
          <a:srcRect t="328" b="-1"/>
          <a:stretch/>
        </p:blipFill>
        <p:spPr>
          <a:xfrm>
            <a:off x="0" y="-42041"/>
            <a:ext cx="9143999" cy="6890969"/>
          </a:xfrm>
          <a:prstGeom prst="rect">
            <a:avLst/>
          </a:prstGeom>
        </p:spPr>
      </p:pic>
    </p:spTree>
    <p:extLst>
      <p:ext uri="{BB962C8B-B14F-4D97-AF65-F5344CB8AC3E}">
        <p14:creationId xmlns:p14="http://schemas.microsoft.com/office/powerpoint/2010/main" val="3087803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8F198C-B9EF-4EA7-AD4B-3F5A316DB1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AF7C5650-1BD7-4EC2-9397-3DCD99D35CB9}"/>
              </a:ext>
            </a:extLst>
          </p:cNvPr>
          <p:cNvSpPr txBox="1"/>
          <p:nvPr/>
        </p:nvSpPr>
        <p:spPr>
          <a:xfrm>
            <a:off x="877502" y="288277"/>
            <a:ext cx="5875326" cy="1052596"/>
          </a:xfrm>
          <a:prstGeom prst="rect">
            <a:avLst/>
          </a:prstGeom>
          <a:noFill/>
        </p:spPr>
        <p:txBody>
          <a:bodyPr wrap="none" rtlCol="0">
            <a:spAutoFit/>
          </a:bodyPr>
          <a:lstStyle/>
          <a:p>
            <a:pPr>
              <a:lnSpc>
                <a:spcPct val="130000"/>
              </a:lnSpc>
            </a:pPr>
            <a:r>
              <a:rPr lang="en-US" sz="2400" b="1" dirty="0" err="1">
                <a:latin typeface="Arial" panose="020B0604020202020204" pitchFamily="34" charset="0"/>
                <a:cs typeface="Arial" panose="020B0604020202020204" pitchFamily="34" charset="0"/>
              </a:rPr>
              <a:t>Kể</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tên</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một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hoặc</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bạn</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thích</a:t>
            </a:r>
            <a:r>
              <a:rPr lang="en-US" sz="2400" b="1" dirty="0">
                <a:latin typeface="Arial" panose="020B0604020202020204" pitchFamily="34" charset="0"/>
                <a:cs typeface="Arial" panose="020B0604020202020204" pitchFamily="34" charset="0"/>
              </a:rPr>
              <a:t>.</a:t>
            </a:r>
          </a:p>
          <a:p>
            <a:pPr>
              <a:lnSpc>
                <a:spcPct val="130000"/>
              </a:lnSpc>
            </a:pPr>
            <a:r>
              <a:rPr lang="en-US" sz="2400" b="1" dirty="0" err="1">
                <a:latin typeface="Arial" panose="020B0604020202020204" pitchFamily="34" charset="0"/>
                <a:cs typeface="Arial" panose="020B0604020202020204" pitchFamily="34" charset="0"/>
              </a:rPr>
              <a:t>Chúng</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có</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lợi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a:t>
            </a:r>
            <a:r>
              <a:rPr lang="en-US" sz="2400" b="1" err="1">
                <a:latin typeface="Arial" panose="020B0604020202020204" pitchFamily="34" charset="0"/>
                <a:cs typeface="Arial" panose="020B0604020202020204" pitchFamily="34" charset="0"/>
              </a:rPr>
              <a:t>gì</a:t>
            </a:r>
            <a:r>
              <a:rPr lang="en-US" sz="2400" b="1">
                <a:latin typeface="Arial" panose="020B0604020202020204" pitchFamily="34" charset="0"/>
                <a:cs typeface="Arial" panose="020B0604020202020204" pitchFamily="34" charset="0"/>
              </a:rPr>
              <a:t> </a:t>
            </a:r>
            <a:r>
              <a:rPr lang="en-US" sz="2400" b="1" smtClean="0">
                <a:latin typeface="Arial" panose="020B0604020202020204" pitchFamily="34" charset="0"/>
                <a:cs typeface="Arial" panose="020B0604020202020204" pitchFamily="34" charset="0"/>
              </a:rPr>
              <a:t>đối với </a:t>
            </a:r>
            <a:r>
              <a:rPr lang="en-US" sz="2400" b="1" dirty="0">
                <a:latin typeface="Arial" panose="020B0604020202020204" pitchFamily="34" charset="0"/>
                <a:cs typeface="Arial" panose="020B0604020202020204" pitchFamily="34" charset="0"/>
              </a:rPr>
              <a:t>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sp>
        <p:nvSpPr>
          <p:cNvPr id="4" name="TextBox 3">
            <a:hlinkClick r:id="rId3"/>
            <a:extLst>
              <a:ext uri="{FF2B5EF4-FFF2-40B4-BE49-F238E27FC236}">
                <a16:creationId xmlns:a16="http://schemas.microsoft.com/office/drawing/2014/main" id="{0474D4C5-D3D3-49C1-AED1-101400C154BC}"/>
              </a:ext>
            </a:extLst>
          </p:cNvPr>
          <p:cNvSpPr txBox="1"/>
          <p:nvPr/>
        </p:nvSpPr>
        <p:spPr>
          <a:xfrm>
            <a:off x="2235223" y="2544894"/>
            <a:ext cx="4673553" cy="830997"/>
          </a:xfrm>
          <a:prstGeom prst="rect">
            <a:avLst/>
          </a:prstGeom>
          <a:noFill/>
        </p:spPr>
        <p:txBody>
          <a:bodyPr wrap="square" rtlCol="0">
            <a:spAutoFit/>
          </a:bodyPr>
          <a:lstStyle/>
          <a:p>
            <a:pPr algn="ctr"/>
            <a:r>
              <a:rPr lang="vi-VN" sz="2400" u="sng" dirty="0">
                <a:solidFill>
                  <a:schemeClr val="accent1"/>
                </a:solidFill>
              </a:rPr>
              <a:t>Video bài hát “Vườn cây của ba” nhạc và lời Phan Nhân.</a:t>
            </a:r>
            <a:endParaRPr lang="en-US" sz="2400" u="sng" dirty="0">
              <a:solidFill>
                <a:schemeClr val="accent1"/>
              </a:solidFill>
            </a:endParaRPr>
          </a:p>
        </p:txBody>
      </p:sp>
    </p:spTree>
    <p:extLst>
      <p:ext uri="{BB962C8B-B14F-4D97-AF65-F5344CB8AC3E}">
        <p14:creationId xmlns:p14="http://schemas.microsoft.com/office/powerpoint/2010/main" val="3843115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2"/>
                                        </p:tgtEl>
                                        <p:attrNameLst>
                                          <p:attrName>r</p:attrName>
                                        </p:attrNameLst>
                                      </p:cBhvr>
                                    </p:animRot>
                                  </p:childTnLst>
                                </p:cTn>
                              </p:par>
                              <p:par>
                                <p:cTn id="7" presetID="22" presetClass="entr" presetSubtype="8"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wipe(left)">
                                      <p:cBhvr>
                                        <p:cTn id="9" dur="2000"/>
                                        <p:tgtEl>
                                          <p:spTgt spid="3">
                                            <p:txEl>
                                              <p:pRg st="0" end="0"/>
                                            </p:txEl>
                                          </p:spTgt>
                                        </p:tgtEl>
                                      </p:cBhvr>
                                    </p:animEffect>
                                  </p:childTnLst>
                                </p:cTn>
                              </p:par>
                            </p:childTnLst>
                          </p:cTn>
                        </p:par>
                        <p:par>
                          <p:cTn id="10" fill="hold">
                            <p:stCondLst>
                              <p:cond delay="2000"/>
                            </p:stCondLst>
                            <p:childTnLst>
                              <p:par>
                                <p:cTn id="11" presetID="22" presetClass="entr" presetSubtype="8"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left)">
                                      <p:cBhvr>
                                        <p:cTn id="13" dur="20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56A453-0EAB-4D84-8EF4-6EE84A1C381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78E5A025-53A0-4F4A-953B-8641B0A86B9A}"/>
              </a:ext>
            </a:extLst>
          </p:cNvPr>
          <p:cNvSpPr txBox="1"/>
          <p:nvPr/>
        </p:nvSpPr>
        <p:spPr>
          <a:xfrm>
            <a:off x="877502" y="288277"/>
            <a:ext cx="7194598" cy="522451"/>
          </a:xfrm>
          <a:prstGeom prst="rect">
            <a:avLst/>
          </a:prstGeom>
          <a:noFill/>
        </p:spPr>
        <p:txBody>
          <a:bodyPr wrap="none" rtlCol="0">
            <a:spAutoFit/>
          </a:bodyPr>
          <a:lstStyle/>
          <a:p>
            <a:pPr>
              <a:lnSpc>
                <a:spcPct val="130000"/>
              </a:lnSpc>
            </a:pPr>
            <a:r>
              <a:rPr lang="en-US" sz="2400" b="1" dirty="0" err="1">
                <a:latin typeface="Arial" panose="020B0604020202020204" pitchFamily="34" charset="0"/>
                <a:cs typeface="Arial" panose="020B0604020202020204" pitchFamily="34" charset="0"/>
              </a:rPr>
              <a:t>Nói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về</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những</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lợi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của</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pic>
        <p:nvPicPr>
          <p:cNvPr id="4" name="Picture 3">
            <a:extLst>
              <a:ext uri="{FF2B5EF4-FFF2-40B4-BE49-F238E27FC236}">
                <a16:creationId xmlns:a16="http://schemas.microsoft.com/office/drawing/2014/main" id="{19D2AFAB-7035-4BA6-8811-AE49C5BE3D5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05745" y="2033818"/>
            <a:ext cx="1799758" cy="1720273"/>
          </a:xfrm>
          <a:prstGeom prst="rect">
            <a:avLst/>
          </a:prstGeom>
        </p:spPr>
      </p:pic>
      <p:pic>
        <p:nvPicPr>
          <p:cNvPr id="5" name="Picture 4">
            <a:extLst>
              <a:ext uri="{FF2B5EF4-FFF2-40B4-BE49-F238E27FC236}">
                <a16:creationId xmlns:a16="http://schemas.microsoft.com/office/drawing/2014/main" id="{39C3C6AC-DA11-4FF4-B282-AE8B1058AF4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617524" y="0"/>
            <a:ext cx="3328522" cy="4250847"/>
          </a:xfrm>
          <a:prstGeom prst="rect">
            <a:avLst/>
          </a:prstGeom>
        </p:spPr>
      </p:pic>
      <p:pic>
        <p:nvPicPr>
          <p:cNvPr id="6" name="Picture 5">
            <a:extLst>
              <a:ext uri="{FF2B5EF4-FFF2-40B4-BE49-F238E27FC236}">
                <a16:creationId xmlns:a16="http://schemas.microsoft.com/office/drawing/2014/main" id="{66502DCD-7319-4A44-BE4F-A26C7013F602}"/>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p:blipFill>
        <p:spPr>
          <a:xfrm>
            <a:off x="948131" y="3858529"/>
            <a:ext cx="2574959" cy="2237304"/>
          </a:xfrm>
          <a:prstGeom prst="rect">
            <a:avLst/>
          </a:prstGeom>
        </p:spPr>
      </p:pic>
      <p:pic>
        <p:nvPicPr>
          <p:cNvPr id="7" name="Picture 6">
            <a:extLst>
              <a:ext uri="{FF2B5EF4-FFF2-40B4-BE49-F238E27FC236}">
                <a16:creationId xmlns:a16="http://schemas.microsoft.com/office/drawing/2014/main" id="{1FD8578A-352B-4E0C-8179-E3E953D2F224}"/>
              </a:ext>
            </a:extLst>
          </p:cNvPr>
          <p:cNvPicPr>
            <a:picLocks noChangeAspect="1"/>
          </p:cNvPicPr>
          <p:nvPr/>
        </p:nvPicPr>
        <p:blipFill rotWithShape="1">
          <a:blip r:embed="rId6">
            <a:extLst>
              <a:ext uri="{28A0092B-C50C-407E-A947-70E740481C1C}">
                <a14:useLocalDpi xmlns:a14="http://schemas.microsoft.com/office/drawing/2010/main" val="0"/>
              </a:ext>
            </a:extLst>
          </a:blip>
          <a:srcRect t="4601"/>
          <a:stretch/>
        </p:blipFill>
        <p:spPr>
          <a:xfrm>
            <a:off x="4810992" y="3677219"/>
            <a:ext cx="2827263" cy="2465736"/>
          </a:xfrm>
          <a:prstGeom prst="rect">
            <a:avLst/>
          </a:prstGeom>
        </p:spPr>
      </p:pic>
      <p:sp>
        <p:nvSpPr>
          <p:cNvPr id="8" name="Oval 7">
            <a:extLst>
              <a:ext uri="{FF2B5EF4-FFF2-40B4-BE49-F238E27FC236}">
                <a16:creationId xmlns:a16="http://schemas.microsoft.com/office/drawing/2014/main" id="{E0781FC9-5662-49F1-91BD-8F92BF998DAB}"/>
              </a:ext>
            </a:extLst>
          </p:cNvPr>
          <p:cNvSpPr/>
          <p:nvPr/>
        </p:nvSpPr>
        <p:spPr>
          <a:xfrm>
            <a:off x="7085254" y="3167144"/>
            <a:ext cx="457200" cy="45720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panose="020B0604020202020204" pitchFamily="34" charset="0"/>
                <a:cs typeface="Arial" panose="020B0604020202020204" pitchFamily="34" charset="0"/>
              </a:rPr>
              <a:t>2</a:t>
            </a:r>
          </a:p>
        </p:txBody>
      </p:sp>
      <p:sp>
        <p:nvSpPr>
          <p:cNvPr id="9" name="Oval 8">
            <a:extLst>
              <a:ext uri="{FF2B5EF4-FFF2-40B4-BE49-F238E27FC236}">
                <a16:creationId xmlns:a16="http://schemas.microsoft.com/office/drawing/2014/main" id="{10080BA5-0157-491B-82FA-D2998BDF3404}"/>
              </a:ext>
            </a:extLst>
          </p:cNvPr>
          <p:cNvSpPr/>
          <p:nvPr/>
        </p:nvSpPr>
        <p:spPr>
          <a:xfrm>
            <a:off x="3235403" y="3166750"/>
            <a:ext cx="457200" cy="45720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panose="020B0604020202020204" pitchFamily="34" charset="0"/>
                <a:cs typeface="Arial" panose="020B0604020202020204" pitchFamily="34" charset="0"/>
              </a:rPr>
              <a:t>1</a:t>
            </a:r>
          </a:p>
        </p:txBody>
      </p:sp>
      <p:sp>
        <p:nvSpPr>
          <p:cNvPr id="10" name="Oval 9">
            <a:extLst>
              <a:ext uri="{FF2B5EF4-FFF2-40B4-BE49-F238E27FC236}">
                <a16:creationId xmlns:a16="http://schemas.microsoft.com/office/drawing/2014/main" id="{D21F584D-DCFE-47D7-88AC-C20635CCBD2A}"/>
              </a:ext>
            </a:extLst>
          </p:cNvPr>
          <p:cNvSpPr/>
          <p:nvPr/>
        </p:nvSpPr>
        <p:spPr>
          <a:xfrm>
            <a:off x="3235403" y="5638633"/>
            <a:ext cx="457200" cy="45720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panose="020B0604020202020204" pitchFamily="34" charset="0"/>
                <a:cs typeface="Arial" panose="020B0604020202020204" pitchFamily="34" charset="0"/>
              </a:rPr>
              <a:t>3</a:t>
            </a:r>
          </a:p>
        </p:txBody>
      </p:sp>
      <p:sp>
        <p:nvSpPr>
          <p:cNvPr id="11" name="Oval 10">
            <a:extLst>
              <a:ext uri="{FF2B5EF4-FFF2-40B4-BE49-F238E27FC236}">
                <a16:creationId xmlns:a16="http://schemas.microsoft.com/office/drawing/2014/main" id="{D3EF28A3-723D-4435-874E-E4A9A16AEC0A}"/>
              </a:ext>
            </a:extLst>
          </p:cNvPr>
          <p:cNvSpPr/>
          <p:nvPr/>
        </p:nvSpPr>
        <p:spPr>
          <a:xfrm>
            <a:off x="7587290" y="5638633"/>
            <a:ext cx="457200" cy="45720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Arial" panose="020B0604020202020204" pitchFamily="34" charset="0"/>
                <a:cs typeface="Arial" panose="020B0604020202020204" pitchFamily="34" charset="0"/>
              </a:rPr>
              <a:t>4</a:t>
            </a:r>
          </a:p>
        </p:txBody>
      </p:sp>
      <p:pic>
        <p:nvPicPr>
          <p:cNvPr id="13" name="Picture 12">
            <a:extLst>
              <a:ext uri="{FF2B5EF4-FFF2-40B4-BE49-F238E27FC236}">
                <a16:creationId xmlns:a16="http://schemas.microsoft.com/office/drawing/2014/main" id="{7B069602-5C8A-4C5E-AD29-9445214AB9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90058" y="977745"/>
            <a:ext cx="1295326" cy="938784"/>
          </a:xfrm>
          <a:prstGeom prst="rect">
            <a:avLst/>
          </a:prstGeom>
        </p:spPr>
      </p:pic>
      <p:sp>
        <p:nvSpPr>
          <p:cNvPr id="14" name="Oval 13">
            <a:extLst>
              <a:ext uri="{FF2B5EF4-FFF2-40B4-BE49-F238E27FC236}">
                <a16:creationId xmlns:a16="http://schemas.microsoft.com/office/drawing/2014/main" id="{F47411C1-6CC1-4653-A099-4003A7DAD929}"/>
              </a:ext>
            </a:extLst>
          </p:cNvPr>
          <p:cNvSpPr/>
          <p:nvPr/>
        </p:nvSpPr>
        <p:spPr>
          <a:xfrm>
            <a:off x="2737798" y="1008519"/>
            <a:ext cx="1452409" cy="884073"/>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84761D0-5943-47EE-A44B-AE085A0352CB}"/>
              </a:ext>
            </a:extLst>
          </p:cNvPr>
          <p:cNvSpPr/>
          <p:nvPr/>
        </p:nvSpPr>
        <p:spPr>
          <a:xfrm>
            <a:off x="2916842" y="1855863"/>
            <a:ext cx="182880" cy="1828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035BBCA-977E-455A-8005-481B9E4940B7}"/>
              </a:ext>
            </a:extLst>
          </p:cNvPr>
          <p:cNvSpPr/>
          <p:nvPr/>
        </p:nvSpPr>
        <p:spPr>
          <a:xfrm>
            <a:off x="2817766" y="2009881"/>
            <a:ext cx="91440" cy="914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234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2"/>
                                        </p:tgtEl>
                                        <p:attrNameLst>
                                          <p:attrName>r</p:attrName>
                                        </p:attrNameLst>
                                      </p:cBhvr>
                                    </p:animRot>
                                  </p:childTnLst>
                                </p:cTn>
                              </p:par>
                              <p:par>
                                <p:cTn id="7" presetID="22" presetClass="entr" presetSubtype="8"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ipe(left)">
                                      <p:cBhvr>
                                        <p:cTn id="9" dur="2500"/>
                                        <p:tgtEl>
                                          <p:spTgt spid="3"/>
                                        </p:tgtEl>
                                      </p:cBhvr>
                                    </p:animEffect>
                                  </p:childTnLst>
                                </p:cTn>
                              </p:par>
                            </p:childTnLst>
                          </p:cTn>
                        </p:par>
                        <p:par>
                          <p:cTn id="10" fill="hold">
                            <p:stCondLst>
                              <p:cond delay="2500"/>
                            </p:stCondLst>
                            <p:childTnLst>
                              <p:par>
                                <p:cTn id="11" presetID="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2500"/>
                            </p:stCondLst>
                            <p:childTnLst>
                              <p:par>
                                <p:cTn id="14" presetID="1"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2500"/>
                            </p:stCondLst>
                            <p:childTnLst>
                              <p:par>
                                <p:cTn id="17" presetID="1"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par>
                          <p:cTn id="25" fill="hold">
                            <p:stCondLst>
                              <p:cond delay="2500"/>
                            </p:stCondLst>
                            <p:childTnLst>
                              <p:par>
                                <p:cTn id="26" presetID="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par>
                          <p:cTn id="28" fill="hold">
                            <p:stCondLst>
                              <p:cond delay="2500"/>
                            </p:stCondLst>
                            <p:childTnLst>
                              <p:par>
                                <p:cTn id="29" presetID="1"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par>
                          <p:cTn id="40" fill="hold">
                            <p:stCondLst>
                              <p:cond delay="2500"/>
                            </p:stCondLst>
                            <p:childTnLst>
                              <p:par>
                                <p:cTn id="41" presetID="1"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P spid="9" grpId="0" animBg="1"/>
      <p:bldP spid="10" grpId="0" animBg="1"/>
      <p:bldP spid="11"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FD15D4-0A1B-4FFC-A191-88B29464C3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2B93F786-ADD4-4FFB-AEA5-9D85EFC00B69}"/>
              </a:ext>
            </a:extLst>
          </p:cNvPr>
          <p:cNvSpPr txBox="1"/>
          <p:nvPr/>
        </p:nvSpPr>
        <p:spPr>
          <a:xfrm>
            <a:off x="877502" y="288277"/>
            <a:ext cx="7194598" cy="522451"/>
          </a:xfrm>
          <a:prstGeom prst="rect">
            <a:avLst/>
          </a:prstGeom>
          <a:noFill/>
        </p:spPr>
        <p:txBody>
          <a:bodyPr wrap="none" rtlCol="0">
            <a:spAutoFit/>
          </a:bodyPr>
          <a:lstStyle/>
          <a:p>
            <a:pPr>
              <a:lnSpc>
                <a:spcPct val="130000"/>
              </a:lnSpc>
            </a:pPr>
            <a:r>
              <a:rPr lang="en-US" sz="2400" b="1" dirty="0" err="1">
                <a:latin typeface="Arial" panose="020B0604020202020204" pitchFamily="34" charset="0"/>
                <a:cs typeface="Arial" panose="020B0604020202020204" pitchFamily="34" charset="0"/>
              </a:rPr>
              <a:t>Nói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về</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những</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lợi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của</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pic>
        <p:nvPicPr>
          <p:cNvPr id="5" name="Picture 4">
            <a:extLst>
              <a:ext uri="{FF2B5EF4-FFF2-40B4-BE49-F238E27FC236}">
                <a16:creationId xmlns:a16="http://schemas.microsoft.com/office/drawing/2014/main" id="{6F5822E7-9DDB-4679-A8BE-7A9EB7641C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83501" y="2807604"/>
            <a:ext cx="3805164" cy="3637112"/>
          </a:xfrm>
          <a:prstGeom prst="rect">
            <a:avLst/>
          </a:prstGeom>
        </p:spPr>
      </p:pic>
      <p:pic>
        <p:nvPicPr>
          <p:cNvPr id="6" name="Picture 5">
            <a:extLst>
              <a:ext uri="{FF2B5EF4-FFF2-40B4-BE49-F238E27FC236}">
                <a16:creationId xmlns:a16="http://schemas.microsoft.com/office/drawing/2014/main" id="{2186975C-411B-404B-BE33-F2D1148310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9761" y="753383"/>
            <a:ext cx="2738661" cy="1984837"/>
          </a:xfrm>
          <a:prstGeom prst="rect">
            <a:avLst/>
          </a:prstGeom>
        </p:spPr>
      </p:pic>
      <p:sp>
        <p:nvSpPr>
          <p:cNvPr id="7" name="Oval 6">
            <a:extLst>
              <a:ext uri="{FF2B5EF4-FFF2-40B4-BE49-F238E27FC236}">
                <a16:creationId xmlns:a16="http://schemas.microsoft.com/office/drawing/2014/main" id="{14738957-F583-4975-BA6E-F6C212FE3F69}"/>
              </a:ext>
            </a:extLst>
          </p:cNvPr>
          <p:cNvSpPr/>
          <p:nvPr/>
        </p:nvSpPr>
        <p:spPr>
          <a:xfrm>
            <a:off x="5009761" y="906295"/>
            <a:ext cx="2850384" cy="1736358"/>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069281A-E511-4715-975F-2065F5630FF7}"/>
              </a:ext>
            </a:extLst>
          </p:cNvPr>
          <p:cNvSpPr/>
          <p:nvPr/>
        </p:nvSpPr>
        <p:spPr>
          <a:xfrm>
            <a:off x="5674747" y="2661793"/>
            <a:ext cx="274320" cy="2743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CBD502B-3D79-4295-A1FF-21F09BA20623}"/>
              </a:ext>
            </a:extLst>
          </p:cNvPr>
          <p:cNvSpPr/>
          <p:nvPr/>
        </p:nvSpPr>
        <p:spPr>
          <a:xfrm>
            <a:off x="5513148" y="2970805"/>
            <a:ext cx="182880" cy="17959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B86B969-3DB2-47BA-AF0D-617A03C81A09}"/>
              </a:ext>
            </a:extLst>
          </p:cNvPr>
          <p:cNvSpPr/>
          <p:nvPr/>
        </p:nvSpPr>
        <p:spPr>
          <a:xfrm>
            <a:off x="6040025" y="5642693"/>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3659939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FD15D4-0A1B-4FFC-A191-88B29464C3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2B93F786-ADD4-4FFB-AEA5-9D85EFC00B69}"/>
              </a:ext>
            </a:extLst>
          </p:cNvPr>
          <p:cNvSpPr txBox="1"/>
          <p:nvPr/>
        </p:nvSpPr>
        <p:spPr>
          <a:xfrm>
            <a:off x="877502" y="288277"/>
            <a:ext cx="7194598" cy="522451"/>
          </a:xfrm>
          <a:prstGeom prst="rect">
            <a:avLst/>
          </a:prstGeom>
          <a:noFill/>
        </p:spPr>
        <p:txBody>
          <a:bodyPr wrap="none" rtlCol="0">
            <a:spAutoFit/>
          </a:bodyPr>
          <a:lstStyle/>
          <a:p>
            <a:pPr>
              <a:lnSpc>
                <a:spcPct val="130000"/>
              </a:lnSpc>
            </a:pPr>
            <a:r>
              <a:rPr lang="en-US" sz="2400" b="1" dirty="0" err="1">
                <a:latin typeface="Arial" panose="020B0604020202020204" pitchFamily="34" charset="0"/>
                <a:cs typeface="Arial" panose="020B0604020202020204" pitchFamily="34" charset="0"/>
              </a:rPr>
              <a:t>Nói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về</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những</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lợi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của</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pic>
        <p:nvPicPr>
          <p:cNvPr id="5" name="Picture 4">
            <a:extLst>
              <a:ext uri="{FF2B5EF4-FFF2-40B4-BE49-F238E27FC236}">
                <a16:creationId xmlns:a16="http://schemas.microsoft.com/office/drawing/2014/main" id="{6F5822E7-9DDB-4679-A8BE-7A9EB7641C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7530" b="12088"/>
          <a:stretch/>
        </p:blipFill>
        <p:spPr>
          <a:xfrm>
            <a:off x="1795590" y="1197475"/>
            <a:ext cx="5552821" cy="4991100"/>
          </a:xfrm>
          <a:prstGeom prst="rect">
            <a:avLst/>
          </a:prstGeom>
        </p:spPr>
      </p:pic>
      <p:sp>
        <p:nvSpPr>
          <p:cNvPr id="10" name="Oval 9">
            <a:extLst>
              <a:ext uri="{FF2B5EF4-FFF2-40B4-BE49-F238E27FC236}">
                <a16:creationId xmlns:a16="http://schemas.microsoft.com/office/drawing/2014/main" id="{FB86B969-3DB2-47BA-AF0D-617A03C81A09}"/>
              </a:ext>
            </a:extLst>
          </p:cNvPr>
          <p:cNvSpPr/>
          <p:nvPr/>
        </p:nvSpPr>
        <p:spPr>
          <a:xfrm>
            <a:off x="6707908" y="5639935"/>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2496562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FD15D4-0A1B-4FFC-A191-88B29464C3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2B93F786-ADD4-4FFB-AEA5-9D85EFC00B69}"/>
              </a:ext>
            </a:extLst>
          </p:cNvPr>
          <p:cNvSpPr txBox="1"/>
          <p:nvPr/>
        </p:nvSpPr>
        <p:spPr>
          <a:xfrm>
            <a:off x="877502" y="288277"/>
            <a:ext cx="7194598" cy="522451"/>
          </a:xfrm>
          <a:prstGeom prst="rect">
            <a:avLst/>
          </a:prstGeom>
          <a:noFill/>
        </p:spPr>
        <p:txBody>
          <a:bodyPr wrap="none" rtlCol="0">
            <a:spAutoFit/>
          </a:bodyPr>
          <a:lstStyle/>
          <a:p>
            <a:pPr>
              <a:lnSpc>
                <a:spcPct val="130000"/>
              </a:lnSpc>
            </a:pPr>
            <a:r>
              <a:rPr lang="en-US" sz="2400" b="1" dirty="0" err="1">
                <a:latin typeface="Arial" panose="020B0604020202020204" pitchFamily="34" charset="0"/>
                <a:cs typeface="Arial" panose="020B0604020202020204" pitchFamily="34" charset="0"/>
              </a:rPr>
              <a:t>Nói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về</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những</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lợi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của</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pic>
        <p:nvPicPr>
          <p:cNvPr id="5" name="Picture 4">
            <a:extLst>
              <a:ext uri="{FF2B5EF4-FFF2-40B4-BE49-F238E27FC236}">
                <a16:creationId xmlns:a16="http://schemas.microsoft.com/office/drawing/2014/main" id="{6F5822E7-9DDB-4679-A8BE-7A9EB7641C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95390" y="1228436"/>
            <a:ext cx="5953220" cy="5172575"/>
          </a:xfrm>
          <a:prstGeom prst="rect">
            <a:avLst/>
          </a:prstGeom>
        </p:spPr>
      </p:pic>
      <p:sp>
        <p:nvSpPr>
          <p:cNvPr id="10" name="Oval 9">
            <a:extLst>
              <a:ext uri="{FF2B5EF4-FFF2-40B4-BE49-F238E27FC236}">
                <a16:creationId xmlns:a16="http://schemas.microsoft.com/office/drawing/2014/main" id="{FB86B969-3DB2-47BA-AF0D-617A03C81A09}"/>
              </a:ext>
            </a:extLst>
          </p:cNvPr>
          <p:cNvSpPr/>
          <p:nvPr/>
        </p:nvSpPr>
        <p:spPr>
          <a:xfrm>
            <a:off x="6707908" y="5639935"/>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470005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FD15D4-0A1B-4FFC-A191-88B29464C3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2B93F786-ADD4-4FFB-AEA5-9D85EFC00B69}"/>
              </a:ext>
            </a:extLst>
          </p:cNvPr>
          <p:cNvSpPr txBox="1"/>
          <p:nvPr/>
        </p:nvSpPr>
        <p:spPr>
          <a:xfrm>
            <a:off x="877502" y="288277"/>
            <a:ext cx="7194598" cy="522451"/>
          </a:xfrm>
          <a:prstGeom prst="rect">
            <a:avLst/>
          </a:prstGeom>
          <a:noFill/>
        </p:spPr>
        <p:txBody>
          <a:bodyPr wrap="none" rtlCol="0">
            <a:spAutoFit/>
          </a:bodyPr>
          <a:lstStyle/>
          <a:p>
            <a:pPr>
              <a:lnSpc>
                <a:spcPct val="130000"/>
              </a:lnSpc>
            </a:pPr>
            <a:r>
              <a:rPr lang="en-US" sz="2400" b="1" dirty="0" err="1">
                <a:latin typeface="Arial" panose="020B0604020202020204" pitchFamily="34" charset="0"/>
                <a:cs typeface="Arial" panose="020B0604020202020204" pitchFamily="34" charset="0"/>
              </a:rPr>
              <a:t>Nói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về</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những</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lợi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của</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pic>
        <p:nvPicPr>
          <p:cNvPr id="5" name="Picture 4">
            <a:extLst>
              <a:ext uri="{FF2B5EF4-FFF2-40B4-BE49-F238E27FC236}">
                <a16:creationId xmlns:a16="http://schemas.microsoft.com/office/drawing/2014/main" id="{6F5822E7-9DDB-4679-A8BE-7A9EB7641C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91395" y="979056"/>
            <a:ext cx="5809660" cy="5311120"/>
          </a:xfrm>
          <a:prstGeom prst="rect">
            <a:avLst/>
          </a:prstGeom>
        </p:spPr>
      </p:pic>
      <p:sp>
        <p:nvSpPr>
          <p:cNvPr id="10" name="Oval 9">
            <a:extLst>
              <a:ext uri="{FF2B5EF4-FFF2-40B4-BE49-F238E27FC236}">
                <a16:creationId xmlns:a16="http://schemas.microsoft.com/office/drawing/2014/main" id="{FB86B969-3DB2-47BA-AF0D-617A03C81A09}"/>
              </a:ext>
            </a:extLst>
          </p:cNvPr>
          <p:cNvSpPr/>
          <p:nvPr/>
        </p:nvSpPr>
        <p:spPr>
          <a:xfrm>
            <a:off x="6994236" y="562956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41271242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D8F12A-3759-4408-947C-FBD1D5B686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3B1133D0-657C-4961-B8B3-7872834BF3F6}"/>
              </a:ext>
            </a:extLst>
          </p:cNvPr>
          <p:cNvSpPr txBox="1"/>
          <p:nvPr/>
        </p:nvSpPr>
        <p:spPr>
          <a:xfrm>
            <a:off x="877502" y="288277"/>
            <a:ext cx="7019589" cy="1002582"/>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có</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gây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hại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endParaRPr lang="en-US" sz="2400" b="1" dirty="0">
              <a:latin typeface="Arial" panose="020B0604020202020204" pitchFamily="34" charset="0"/>
              <a:cs typeface="Arial" panose="020B0604020202020204" pitchFamily="34" charset="0"/>
            </a:endParaRPr>
          </a:p>
          <a:p>
            <a:pPr>
              <a:lnSpc>
                <a:spcPct val="130000"/>
              </a:lnSpc>
            </a:pPr>
            <a:r>
              <a:rPr lang="en-US" sz="2400" b="1" dirty="0">
                <a:latin typeface="Arial" panose="020B0604020202020204" pitchFamily="34" charset="0"/>
                <a:cs typeface="Arial" panose="020B0604020202020204" pitchFamily="34" charset="0"/>
              </a:rPr>
              <a:t>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pic>
        <p:nvPicPr>
          <p:cNvPr id="7" name="Picture 6">
            <a:extLst>
              <a:ext uri="{FF2B5EF4-FFF2-40B4-BE49-F238E27FC236}">
                <a16:creationId xmlns:a16="http://schemas.microsoft.com/office/drawing/2014/main" id="{9D6AA78D-89CC-445E-AA6C-ACBBBB2A094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82779" y="1819630"/>
            <a:ext cx="2378442" cy="1827478"/>
          </a:xfrm>
          <a:prstGeom prst="rect">
            <a:avLst/>
          </a:prstGeom>
        </p:spPr>
      </p:pic>
      <p:pic>
        <p:nvPicPr>
          <p:cNvPr id="9" name="Picture 8">
            <a:extLst>
              <a:ext uri="{FF2B5EF4-FFF2-40B4-BE49-F238E27FC236}">
                <a16:creationId xmlns:a16="http://schemas.microsoft.com/office/drawing/2014/main" id="{29B0DAA1-559B-4D51-B1E5-BDB987403F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7253" y="2092554"/>
            <a:ext cx="3155894" cy="1464658"/>
          </a:xfrm>
          <a:prstGeom prst="rect">
            <a:avLst/>
          </a:prstGeom>
        </p:spPr>
      </p:pic>
      <p:pic>
        <p:nvPicPr>
          <p:cNvPr id="11" name="Picture 10">
            <a:extLst>
              <a:ext uri="{FF2B5EF4-FFF2-40B4-BE49-F238E27FC236}">
                <a16:creationId xmlns:a16="http://schemas.microsoft.com/office/drawing/2014/main" id="{D6457041-E11C-4C85-974B-60CCD6350E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574" y="4239490"/>
            <a:ext cx="2359301" cy="1808893"/>
          </a:xfrm>
          <a:prstGeom prst="rect">
            <a:avLst/>
          </a:prstGeom>
        </p:spPr>
      </p:pic>
      <p:pic>
        <p:nvPicPr>
          <p:cNvPr id="13" name="Picture 12">
            <a:extLst>
              <a:ext uri="{FF2B5EF4-FFF2-40B4-BE49-F238E27FC236}">
                <a16:creationId xmlns:a16="http://schemas.microsoft.com/office/drawing/2014/main" id="{65263C89-AE63-40C2-8333-94E1EE8194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37464" y="3940625"/>
            <a:ext cx="2899789" cy="2107758"/>
          </a:xfrm>
          <a:prstGeom prst="rect">
            <a:avLst/>
          </a:prstGeom>
        </p:spPr>
      </p:pic>
      <p:pic>
        <p:nvPicPr>
          <p:cNvPr id="15" name="Picture 14">
            <a:extLst>
              <a:ext uri="{FF2B5EF4-FFF2-40B4-BE49-F238E27FC236}">
                <a16:creationId xmlns:a16="http://schemas.microsoft.com/office/drawing/2014/main" id="{2D27A446-FF03-4E69-AFC9-2E076E5B3C39}"/>
              </a:ext>
            </a:extLst>
          </p:cNvPr>
          <p:cNvPicPr>
            <a:picLocks noChangeAspect="1"/>
          </p:cNvPicPr>
          <p:nvPr/>
        </p:nvPicPr>
        <p:blipFill rotWithShape="1">
          <a:blip r:embed="rId7">
            <a:extLst>
              <a:ext uri="{28A0092B-C50C-407E-A947-70E740481C1C}">
                <a14:useLocalDpi xmlns:a14="http://schemas.microsoft.com/office/drawing/2010/main" val="0"/>
              </a:ext>
            </a:extLst>
          </a:blip>
          <a:srcRect l="11794" r="9824" b="4390"/>
          <a:stretch/>
        </p:blipFill>
        <p:spPr>
          <a:xfrm>
            <a:off x="6217180" y="4033117"/>
            <a:ext cx="2110085" cy="2014604"/>
          </a:xfrm>
          <a:prstGeom prst="rect">
            <a:avLst/>
          </a:prstGeom>
        </p:spPr>
      </p:pic>
      <p:sp>
        <p:nvSpPr>
          <p:cNvPr id="14" name="Oval 13">
            <a:extLst>
              <a:ext uri="{FF2B5EF4-FFF2-40B4-BE49-F238E27FC236}">
                <a16:creationId xmlns:a16="http://schemas.microsoft.com/office/drawing/2014/main" id="{8F116353-F623-4D42-8A62-182AF06E34F2}"/>
              </a:ext>
            </a:extLst>
          </p:cNvPr>
          <p:cNvSpPr/>
          <p:nvPr/>
        </p:nvSpPr>
        <p:spPr>
          <a:xfrm>
            <a:off x="4389120" y="3591692"/>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6</a:t>
            </a:r>
          </a:p>
        </p:txBody>
      </p:sp>
      <p:sp>
        <p:nvSpPr>
          <p:cNvPr id="16" name="Oval 15">
            <a:extLst>
              <a:ext uri="{FF2B5EF4-FFF2-40B4-BE49-F238E27FC236}">
                <a16:creationId xmlns:a16="http://schemas.microsoft.com/office/drawing/2014/main" id="{AD1638B2-6C49-4C41-8B4E-3D2039234266}"/>
              </a:ext>
            </a:extLst>
          </p:cNvPr>
          <p:cNvSpPr/>
          <p:nvPr/>
        </p:nvSpPr>
        <p:spPr>
          <a:xfrm>
            <a:off x="7348451" y="3591692"/>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7</a:t>
            </a:r>
          </a:p>
        </p:txBody>
      </p:sp>
      <p:sp>
        <p:nvSpPr>
          <p:cNvPr id="18" name="Oval 17">
            <a:extLst>
              <a:ext uri="{FF2B5EF4-FFF2-40B4-BE49-F238E27FC236}">
                <a16:creationId xmlns:a16="http://schemas.microsoft.com/office/drawing/2014/main" id="{9C5AE9C3-B8F0-431A-B7C3-953D359042E6}"/>
              </a:ext>
            </a:extLst>
          </p:cNvPr>
          <p:cNvSpPr/>
          <p:nvPr/>
        </p:nvSpPr>
        <p:spPr>
          <a:xfrm>
            <a:off x="1474642" y="6060663"/>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8</a:t>
            </a:r>
          </a:p>
        </p:txBody>
      </p:sp>
      <p:sp>
        <p:nvSpPr>
          <p:cNvPr id="19" name="Oval 18">
            <a:extLst>
              <a:ext uri="{FF2B5EF4-FFF2-40B4-BE49-F238E27FC236}">
                <a16:creationId xmlns:a16="http://schemas.microsoft.com/office/drawing/2014/main" id="{A9819542-CB0F-472F-926E-8139F0AD906E}"/>
              </a:ext>
            </a:extLst>
          </p:cNvPr>
          <p:cNvSpPr/>
          <p:nvPr/>
        </p:nvSpPr>
        <p:spPr>
          <a:xfrm>
            <a:off x="4389120" y="6060663"/>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9</a:t>
            </a:r>
          </a:p>
        </p:txBody>
      </p:sp>
      <p:grpSp>
        <p:nvGrpSpPr>
          <p:cNvPr id="4" name="Group 3">
            <a:extLst>
              <a:ext uri="{FF2B5EF4-FFF2-40B4-BE49-F238E27FC236}">
                <a16:creationId xmlns:a16="http://schemas.microsoft.com/office/drawing/2014/main" id="{6F7CA8BC-79DE-478A-A164-4CB271CE8F3C}"/>
              </a:ext>
            </a:extLst>
          </p:cNvPr>
          <p:cNvGrpSpPr/>
          <p:nvPr/>
        </p:nvGrpSpPr>
        <p:grpSpPr>
          <a:xfrm>
            <a:off x="7113451" y="6060663"/>
            <a:ext cx="470000" cy="400110"/>
            <a:chOff x="7662091" y="6002044"/>
            <a:chExt cx="470000" cy="400110"/>
          </a:xfrm>
        </p:grpSpPr>
        <p:sp>
          <p:nvSpPr>
            <p:cNvPr id="22" name="Oval 21">
              <a:extLst>
                <a:ext uri="{FF2B5EF4-FFF2-40B4-BE49-F238E27FC236}">
                  <a16:creationId xmlns:a16="http://schemas.microsoft.com/office/drawing/2014/main" id="{6854F8B4-61BD-4B0D-A565-39B33B5EF7A7}"/>
                </a:ext>
              </a:extLst>
            </p:cNvPr>
            <p:cNvSpPr/>
            <p:nvPr/>
          </p:nvSpPr>
          <p:spPr>
            <a:xfrm>
              <a:off x="7714211" y="6019219"/>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CACE47E0-6CC1-4B68-A16E-00784F3FDB85}"/>
                </a:ext>
              </a:extLst>
            </p:cNvPr>
            <p:cNvSpPr txBox="1"/>
            <p:nvPr/>
          </p:nvSpPr>
          <p:spPr>
            <a:xfrm>
              <a:off x="7662091" y="6002044"/>
              <a:ext cx="470000"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10</a:t>
              </a:r>
            </a:p>
          </p:txBody>
        </p:sp>
      </p:grpSp>
      <p:grpSp>
        <p:nvGrpSpPr>
          <p:cNvPr id="8" name="Group 7">
            <a:extLst>
              <a:ext uri="{FF2B5EF4-FFF2-40B4-BE49-F238E27FC236}">
                <a16:creationId xmlns:a16="http://schemas.microsoft.com/office/drawing/2014/main" id="{E4C1666E-BF4D-47F6-A12E-ECE83BA95674}"/>
              </a:ext>
            </a:extLst>
          </p:cNvPr>
          <p:cNvGrpSpPr/>
          <p:nvPr/>
        </p:nvGrpSpPr>
        <p:grpSpPr>
          <a:xfrm>
            <a:off x="774628" y="1214054"/>
            <a:ext cx="2420819" cy="2572193"/>
            <a:chOff x="774628" y="1214054"/>
            <a:chExt cx="2420819" cy="2572193"/>
          </a:xfrm>
        </p:grpSpPr>
        <p:pic>
          <p:nvPicPr>
            <p:cNvPr id="5" name="Picture 4">
              <a:extLst>
                <a:ext uri="{FF2B5EF4-FFF2-40B4-BE49-F238E27FC236}">
                  <a16:creationId xmlns:a16="http://schemas.microsoft.com/office/drawing/2014/main" id="{8AB44FDA-3BF2-4119-9422-01B5BD288AB8}"/>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74628" y="2050140"/>
              <a:ext cx="1400029" cy="1736107"/>
            </a:xfrm>
            <a:prstGeom prst="rect">
              <a:avLst/>
            </a:prstGeom>
          </p:spPr>
        </p:pic>
        <p:pic>
          <p:nvPicPr>
            <p:cNvPr id="17" name="Picture 16">
              <a:extLst>
                <a:ext uri="{FF2B5EF4-FFF2-40B4-BE49-F238E27FC236}">
                  <a16:creationId xmlns:a16="http://schemas.microsoft.com/office/drawing/2014/main" id="{1ED4684F-CCD3-450B-86E7-A3B49A5CD4DE}"/>
                </a:ext>
              </a:extLst>
            </p:cNvPr>
            <p:cNvPicPr>
              <a:picLocks noChangeAspect="1"/>
            </p:cNvPicPr>
            <p:nvPr/>
          </p:nvPicPr>
          <p:blipFill rotWithShape="1">
            <a:blip r:embed="rId9">
              <a:extLst>
                <a:ext uri="{28A0092B-C50C-407E-A947-70E740481C1C}">
                  <a14:useLocalDpi xmlns:a14="http://schemas.microsoft.com/office/drawing/2010/main" val="0"/>
                </a:ext>
              </a:extLst>
            </a:blip>
            <a:srcRect b="9469"/>
            <a:stretch/>
          </p:blipFill>
          <p:spPr>
            <a:xfrm>
              <a:off x="2031111" y="1214054"/>
              <a:ext cx="1164336" cy="836086"/>
            </a:xfrm>
            <a:prstGeom prst="rect">
              <a:avLst/>
            </a:prstGeom>
          </p:spPr>
        </p:pic>
        <p:sp>
          <p:nvSpPr>
            <p:cNvPr id="6" name="Oval 5">
              <a:extLst>
                <a:ext uri="{FF2B5EF4-FFF2-40B4-BE49-F238E27FC236}">
                  <a16:creationId xmlns:a16="http://schemas.microsoft.com/office/drawing/2014/main" id="{9B9B7460-4AB3-4EB8-A2A0-491FE48A5486}"/>
                </a:ext>
              </a:extLst>
            </p:cNvPr>
            <p:cNvSpPr/>
            <p:nvPr/>
          </p:nvSpPr>
          <p:spPr>
            <a:xfrm>
              <a:off x="1989149" y="1290562"/>
              <a:ext cx="1206298" cy="761231"/>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Oval 11">
            <a:extLst>
              <a:ext uri="{FF2B5EF4-FFF2-40B4-BE49-F238E27FC236}">
                <a16:creationId xmlns:a16="http://schemas.microsoft.com/office/drawing/2014/main" id="{150219E0-26DD-474E-B639-8EC4EBC5A929}"/>
              </a:ext>
            </a:extLst>
          </p:cNvPr>
          <p:cNvSpPr/>
          <p:nvPr/>
        </p:nvSpPr>
        <p:spPr>
          <a:xfrm>
            <a:off x="1474642" y="3591692"/>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5</a:t>
            </a:r>
          </a:p>
        </p:txBody>
      </p:sp>
    </p:spTree>
    <p:extLst>
      <p:ext uri="{BB962C8B-B14F-4D97-AF65-F5344CB8AC3E}">
        <p14:creationId xmlns:p14="http://schemas.microsoft.com/office/powerpoint/2010/main" val="52808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2"/>
                                        </p:tgtEl>
                                        <p:attrNameLst>
                                          <p:attrName>r</p:attrName>
                                        </p:attrNameLst>
                                      </p:cBhvr>
                                    </p:animRot>
                                  </p:childTnLst>
                                </p:cTn>
                              </p:par>
                              <p:par>
                                <p:cTn id="7" presetID="22" presetClass="entr" presetSubtype="8"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wipe(left)">
                                      <p:cBhvr>
                                        <p:cTn id="9" dur="2250"/>
                                        <p:tgtEl>
                                          <p:spTgt spid="3">
                                            <p:txEl>
                                              <p:pRg st="0" end="0"/>
                                            </p:txEl>
                                          </p:spTgt>
                                        </p:tgtEl>
                                      </p:cBhvr>
                                    </p:animEffect>
                                  </p:childTnLst>
                                </p:cTn>
                              </p:par>
                            </p:childTnLst>
                          </p:cTn>
                        </p:par>
                        <p:par>
                          <p:cTn id="10" fill="hold">
                            <p:stCondLst>
                              <p:cond delay="2250"/>
                            </p:stCondLst>
                            <p:childTnLst>
                              <p:par>
                                <p:cTn id="11" presetID="22" presetClass="entr" presetSubtype="8"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left)">
                                      <p:cBhvr>
                                        <p:cTn id="13" dur="1000"/>
                                        <p:tgtEl>
                                          <p:spTgt spid="3">
                                            <p:txEl>
                                              <p:pRg st="1" end="1"/>
                                            </p:txEl>
                                          </p:spTgt>
                                        </p:tgtEl>
                                      </p:cBhvr>
                                    </p:animEffect>
                                  </p:childTnLst>
                                </p:cTn>
                              </p:par>
                            </p:childTnLst>
                          </p:cTn>
                        </p:par>
                        <p:par>
                          <p:cTn id="14" fill="hold">
                            <p:stCondLst>
                              <p:cond delay="3250"/>
                            </p:stCondLst>
                            <p:childTnLst>
                              <p:par>
                                <p:cTn id="15" presetID="1"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par>
                          <p:cTn id="17" fill="hold">
                            <p:stCondLst>
                              <p:cond delay="3250"/>
                            </p:stCondLst>
                            <p:childTnLst>
                              <p:par>
                                <p:cTn id="18" presetID="1"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par>
                          <p:cTn id="20" fill="hold">
                            <p:stCondLst>
                              <p:cond delay="3250"/>
                            </p:stCondLst>
                            <p:childTnLst>
                              <p:par>
                                <p:cTn id="21" presetID="1"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par>
                          <p:cTn id="23" fill="hold">
                            <p:stCondLst>
                              <p:cond delay="3250"/>
                            </p:stCondLst>
                            <p:childTnLst>
                              <p:par>
                                <p:cTn id="24" presetID="1"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par>
                          <p:cTn id="26" fill="hold">
                            <p:stCondLst>
                              <p:cond delay="3250"/>
                            </p:stCondLst>
                            <p:childTnLst>
                              <p:par>
                                <p:cTn id="27" presetID="1"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par>
                          <p:cTn id="29" fill="hold">
                            <p:stCondLst>
                              <p:cond delay="3250"/>
                            </p:stCondLst>
                            <p:childTnLst>
                              <p:par>
                                <p:cTn id="30" presetID="1"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par>
                          <p:cTn id="32" fill="hold">
                            <p:stCondLst>
                              <p:cond delay="3250"/>
                            </p:stCondLst>
                            <p:childTnLst>
                              <p:par>
                                <p:cTn id="33" presetID="1"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par>
                          <p:cTn id="35" fill="hold">
                            <p:stCondLst>
                              <p:cond delay="3250"/>
                            </p:stCondLst>
                            <p:childTnLst>
                              <p:par>
                                <p:cTn id="36" presetID="1"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par>
                          <p:cTn id="38" fill="hold">
                            <p:stCondLst>
                              <p:cond delay="3250"/>
                            </p:stCondLst>
                            <p:childTnLst>
                              <p:par>
                                <p:cTn id="39" presetID="1"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par>
                          <p:cTn id="41" fill="hold">
                            <p:stCondLst>
                              <p:cond delay="3250"/>
                            </p:stCondLst>
                            <p:childTnLst>
                              <p:par>
                                <p:cTn id="42" presetID="1" presetClass="entr" presetSubtype="0"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childTnLst>
                                </p:cTn>
                              </p:par>
                            </p:childTnLst>
                          </p:cTn>
                        </p:par>
                        <p:par>
                          <p:cTn id="44" fill="hold">
                            <p:stCondLst>
                              <p:cond delay="3250"/>
                            </p:stCondLst>
                            <p:childTnLst>
                              <p:par>
                                <p:cTn id="45" presetID="1" presetClass="entr" presetSubtype="0"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par>
                          <p:cTn id="47" fill="hold">
                            <p:stCondLst>
                              <p:cond delay="3250"/>
                            </p:stCondLst>
                            <p:childTnLst>
                              <p:par>
                                <p:cTn id="48" presetID="1"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animBg="1"/>
      <p:bldP spid="16" grpId="0" animBg="1"/>
      <p:bldP spid="18" grpId="0" animBg="1"/>
      <p:bldP spid="19"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3F9594-C36B-44B5-86D7-361E184183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CF33001B-F269-4E76-8BB1-C248CD4827ED}"/>
              </a:ext>
            </a:extLst>
          </p:cNvPr>
          <p:cNvSpPr txBox="1"/>
          <p:nvPr/>
        </p:nvSpPr>
        <p:spPr>
          <a:xfrm>
            <a:off x="877502" y="288277"/>
            <a:ext cx="7019589" cy="1002582"/>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có</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gây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hại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grpSp>
        <p:nvGrpSpPr>
          <p:cNvPr id="4" name="Group 3">
            <a:extLst>
              <a:ext uri="{FF2B5EF4-FFF2-40B4-BE49-F238E27FC236}">
                <a16:creationId xmlns:a16="http://schemas.microsoft.com/office/drawing/2014/main" id="{DF41E626-8400-407C-AF92-AA1C70958FAB}"/>
              </a:ext>
            </a:extLst>
          </p:cNvPr>
          <p:cNvGrpSpPr/>
          <p:nvPr/>
        </p:nvGrpSpPr>
        <p:grpSpPr>
          <a:xfrm>
            <a:off x="2363284" y="1290859"/>
            <a:ext cx="4593015" cy="4576915"/>
            <a:chOff x="774628" y="1400427"/>
            <a:chExt cx="2314435" cy="2385820"/>
          </a:xfrm>
        </p:grpSpPr>
        <p:pic>
          <p:nvPicPr>
            <p:cNvPr id="5" name="Picture 4">
              <a:extLst>
                <a:ext uri="{FF2B5EF4-FFF2-40B4-BE49-F238E27FC236}">
                  <a16:creationId xmlns:a16="http://schemas.microsoft.com/office/drawing/2014/main" id="{109EFCC9-0269-46A3-A388-F02B8C3116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628" y="2050140"/>
              <a:ext cx="1400029" cy="1736107"/>
            </a:xfrm>
            <a:prstGeom prst="rect">
              <a:avLst/>
            </a:prstGeom>
          </p:spPr>
        </p:pic>
        <p:pic>
          <p:nvPicPr>
            <p:cNvPr id="6" name="Picture 5">
              <a:extLst>
                <a:ext uri="{FF2B5EF4-FFF2-40B4-BE49-F238E27FC236}">
                  <a16:creationId xmlns:a16="http://schemas.microsoft.com/office/drawing/2014/main" id="{26099253-94E7-4EF5-9032-A05EB4353B6E}"/>
                </a:ext>
              </a:extLst>
            </p:cNvPr>
            <p:cNvPicPr>
              <a:picLocks noChangeAspect="1"/>
            </p:cNvPicPr>
            <p:nvPr/>
          </p:nvPicPr>
          <p:blipFill rotWithShape="1">
            <a:blip r:embed="rId4">
              <a:extLst>
                <a:ext uri="{28A0092B-C50C-407E-A947-70E740481C1C}">
                  <a14:useLocalDpi xmlns:a14="http://schemas.microsoft.com/office/drawing/2010/main" val="0"/>
                </a:ext>
              </a:extLst>
            </a:blip>
            <a:srcRect b="9469"/>
            <a:stretch/>
          </p:blipFill>
          <p:spPr>
            <a:xfrm>
              <a:off x="2031111" y="1400427"/>
              <a:ext cx="1008503" cy="724186"/>
            </a:xfrm>
            <a:prstGeom prst="rect">
              <a:avLst/>
            </a:prstGeom>
          </p:spPr>
        </p:pic>
        <p:sp>
          <p:nvSpPr>
            <p:cNvPr id="7" name="Oval 6">
              <a:extLst>
                <a:ext uri="{FF2B5EF4-FFF2-40B4-BE49-F238E27FC236}">
                  <a16:creationId xmlns:a16="http://schemas.microsoft.com/office/drawing/2014/main" id="{25FE07DA-6843-4F50-B965-98F651B953E9}"/>
                </a:ext>
              </a:extLst>
            </p:cNvPr>
            <p:cNvSpPr/>
            <p:nvPr/>
          </p:nvSpPr>
          <p:spPr>
            <a:xfrm>
              <a:off x="1981663" y="1474900"/>
              <a:ext cx="1107400" cy="649713"/>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Oval 7">
            <a:extLst>
              <a:ext uri="{FF2B5EF4-FFF2-40B4-BE49-F238E27FC236}">
                <a16:creationId xmlns:a16="http://schemas.microsoft.com/office/drawing/2014/main" id="{BD6DF4D1-D34B-456C-A523-E266478373A9}"/>
              </a:ext>
            </a:extLst>
          </p:cNvPr>
          <p:cNvSpPr/>
          <p:nvPr/>
        </p:nvSpPr>
        <p:spPr>
          <a:xfrm>
            <a:off x="4297680" y="586777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5</a:t>
            </a:r>
          </a:p>
        </p:txBody>
      </p:sp>
    </p:spTree>
    <p:extLst>
      <p:ext uri="{BB962C8B-B14F-4D97-AF65-F5344CB8AC3E}">
        <p14:creationId xmlns:p14="http://schemas.microsoft.com/office/powerpoint/2010/main" val="28806480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3F9594-C36B-44B5-86D7-361E184183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CF33001B-F269-4E76-8BB1-C248CD4827ED}"/>
              </a:ext>
            </a:extLst>
          </p:cNvPr>
          <p:cNvSpPr txBox="1"/>
          <p:nvPr/>
        </p:nvSpPr>
        <p:spPr>
          <a:xfrm>
            <a:off x="877502" y="288277"/>
            <a:ext cx="7019589" cy="1002582"/>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có</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gây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hại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sp>
        <p:nvSpPr>
          <p:cNvPr id="8" name="Oval 7">
            <a:extLst>
              <a:ext uri="{FF2B5EF4-FFF2-40B4-BE49-F238E27FC236}">
                <a16:creationId xmlns:a16="http://schemas.microsoft.com/office/drawing/2014/main" id="{BD6DF4D1-D34B-456C-A523-E266478373A9}"/>
              </a:ext>
            </a:extLst>
          </p:cNvPr>
          <p:cNvSpPr/>
          <p:nvPr/>
        </p:nvSpPr>
        <p:spPr>
          <a:xfrm>
            <a:off x="4297680" y="586777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6</a:t>
            </a:r>
          </a:p>
        </p:txBody>
      </p:sp>
      <p:pic>
        <p:nvPicPr>
          <p:cNvPr id="10" name="Picture 9">
            <a:extLst>
              <a:ext uri="{FF2B5EF4-FFF2-40B4-BE49-F238E27FC236}">
                <a16:creationId xmlns:a16="http://schemas.microsoft.com/office/drawing/2014/main" id="{29819079-CBDF-43B2-98D7-ABC216879B94}"/>
              </a:ext>
            </a:extLst>
          </p:cNvPr>
          <p:cNvPicPr>
            <a:picLocks noChangeAspect="1"/>
          </p:cNvPicPr>
          <p:nvPr/>
        </p:nvPicPr>
        <p:blipFill rotWithShape="1">
          <a:blip r:embed="rId3">
            <a:extLst>
              <a:ext uri="{28A0092B-C50C-407E-A947-70E740481C1C}">
                <a14:useLocalDpi xmlns:a14="http://schemas.microsoft.com/office/drawing/2010/main" val="0"/>
              </a:ext>
            </a:extLst>
          </a:blip>
          <a:srcRect l="3667" t="8770" r="6581" b="6112"/>
          <a:stretch/>
        </p:blipFill>
        <p:spPr>
          <a:xfrm>
            <a:off x="1739039" y="1514988"/>
            <a:ext cx="5665922" cy="4128656"/>
          </a:xfrm>
          <a:prstGeom prst="rect">
            <a:avLst/>
          </a:prstGeom>
        </p:spPr>
      </p:pic>
    </p:spTree>
    <p:extLst>
      <p:ext uri="{BB962C8B-B14F-4D97-AF65-F5344CB8AC3E}">
        <p14:creationId xmlns:p14="http://schemas.microsoft.com/office/powerpoint/2010/main" val="25692281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3F9594-C36B-44B5-86D7-361E184183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CF33001B-F269-4E76-8BB1-C248CD4827ED}"/>
              </a:ext>
            </a:extLst>
          </p:cNvPr>
          <p:cNvSpPr txBox="1"/>
          <p:nvPr/>
        </p:nvSpPr>
        <p:spPr>
          <a:xfrm>
            <a:off x="877502" y="288277"/>
            <a:ext cx="7019589" cy="1002582"/>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có</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gây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hại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sp>
        <p:nvSpPr>
          <p:cNvPr id="8" name="Oval 7">
            <a:extLst>
              <a:ext uri="{FF2B5EF4-FFF2-40B4-BE49-F238E27FC236}">
                <a16:creationId xmlns:a16="http://schemas.microsoft.com/office/drawing/2014/main" id="{BD6DF4D1-D34B-456C-A523-E266478373A9}"/>
              </a:ext>
            </a:extLst>
          </p:cNvPr>
          <p:cNvSpPr/>
          <p:nvPr/>
        </p:nvSpPr>
        <p:spPr>
          <a:xfrm>
            <a:off x="4297680" y="586777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7</a:t>
            </a:r>
          </a:p>
        </p:txBody>
      </p:sp>
      <p:pic>
        <p:nvPicPr>
          <p:cNvPr id="10" name="Picture 9">
            <a:extLst>
              <a:ext uri="{FF2B5EF4-FFF2-40B4-BE49-F238E27FC236}">
                <a16:creationId xmlns:a16="http://schemas.microsoft.com/office/drawing/2014/main" id="{D9BD7233-56B0-4AC2-842E-6A141FBB30F8}"/>
              </a:ext>
            </a:extLst>
          </p:cNvPr>
          <p:cNvPicPr>
            <a:picLocks noChangeAspect="1"/>
          </p:cNvPicPr>
          <p:nvPr/>
        </p:nvPicPr>
        <p:blipFill rotWithShape="1">
          <a:blip r:embed="rId3">
            <a:extLst>
              <a:ext uri="{28A0092B-C50C-407E-A947-70E740481C1C}">
                <a14:useLocalDpi xmlns:a14="http://schemas.microsoft.com/office/drawing/2010/main" val="0"/>
              </a:ext>
            </a:extLst>
          </a:blip>
          <a:srcRect l="5514" r="2588"/>
          <a:stretch/>
        </p:blipFill>
        <p:spPr>
          <a:xfrm>
            <a:off x="806533" y="1745673"/>
            <a:ext cx="7530934" cy="3803246"/>
          </a:xfrm>
          <a:prstGeom prst="rect">
            <a:avLst/>
          </a:prstGeom>
        </p:spPr>
      </p:pic>
    </p:spTree>
    <p:extLst>
      <p:ext uri="{BB962C8B-B14F-4D97-AF65-F5344CB8AC3E}">
        <p14:creationId xmlns:p14="http://schemas.microsoft.com/office/powerpoint/2010/main" val="35223441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3F9594-C36B-44B5-86D7-361E184183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CF33001B-F269-4E76-8BB1-C248CD4827ED}"/>
              </a:ext>
            </a:extLst>
          </p:cNvPr>
          <p:cNvSpPr txBox="1"/>
          <p:nvPr/>
        </p:nvSpPr>
        <p:spPr>
          <a:xfrm>
            <a:off x="877502" y="288277"/>
            <a:ext cx="7019589" cy="1002582"/>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có</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gây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hại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sp>
        <p:nvSpPr>
          <p:cNvPr id="8" name="Oval 7">
            <a:extLst>
              <a:ext uri="{FF2B5EF4-FFF2-40B4-BE49-F238E27FC236}">
                <a16:creationId xmlns:a16="http://schemas.microsoft.com/office/drawing/2014/main" id="{BD6DF4D1-D34B-456C-A523-E266478373A9}"/>
              </a:ext>
            </a:extLst>
          </p:cNvPr>
          <p:cNvSpPr/>
          <p:nvPr/>
        </p:nvSpPr>
        <p:spPr>
          <a:xfrm>
            <a:off x="4297680" y="586777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8</a:t>
            </a:r>
          </a:p>
        </p:txBody>
      </p:sp>
      <p:pic>
        <p:nvPicPr>
          <p:cNvPr id="10" name="Picture 9">
            <a:extLst>
              <a:ext uri="{FF2B5EF4-FFF2-40B4-BE49-F238E27FC236}">
                <a16:creationId xmlns:a16="http://schemas.microsoft.com/office/drawing/2014/main" id="{24CCA40C-AF6C-4B5A-84F2-4671C40A3DE9}"/>
              </a:ext>
            </a:extLst>
          </p:cNvPr>
          <p:cNvPicPr>
            <a:picLocks noChangeAspect="1"/>
          </p:cNvPicPr>
          <p:nvPr/>
        </p:nvPicPr>
        <p:blipFill rotWithShape="1">
          <a:blip r:embed="rId3">
            <a:extLst>
              <a:ext uri="{28A0092B-C50C-407E-A947-70E740481C1C}">
                <a14:useLocalDpi xmlns:a14="http://schemas.microsoft.com/office/drawing/2010/main" val="0"/>
              </a:ext>
            </a:extLst>
          </a:blip>
          <a:srcRect r="3128"/>
          <a:stretch/>
        </p:blipFill>
        <p:spPr>
          <a:xfrm>
            <a:off x="1794892" y="1381338"/>
            <a:ext cx="5554216" cy="4395956"/>
          </a:xfrm>
          <a:prstGeom prst="rect">
            <a:avLst/>
          </a:prstGeom>
        </p:spPr>
      </p:pic>
    </p:spTree>
    <p:extLst>
      <p:ext uri="{BB962C8B-B14F-4D97-AF65-F5344CB8AC3E}">
        <p14:creationId xmlns:p14="http://schemas.microsoft.com/office/powerpoint/2010/main" val="29718875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D9C46EA-FEA8-47E7-BFD9-A0C715049C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0780" y="1208848"/>
            <a:ext cx="6522439" cy="4740938"/>
          </a:xfrm>
          <a:prstGeom prst="rect">
            <a:avLst/>
          </a:prstGeom>
        </p:spPr>
      </p:pic>
      <p:pic>
        <p:nvPicPr>
          <p:cNvPr id="2" name="Picture 1">
            <a:extLst>
              <a:ext uri="{FF2B5EF4-FFF2-40B4-BE49-F238E27FC236}">
                <a16:creationId xmlns:a16="http://schemas.microsoft.com/office/drawing/2014/main" id="{713F9594-C36B-44B5-86D7-361E184183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CF33001B-F269-4E76-8BB1-C248CD4827ED}"/>
              </a:ext>
            </a:extLst>
          </p:cNvPr>
          <p:cNvSpPr txBox="1"/>
          <p:nvPr/>
        </p:nvSpPr>
        <p:spPr>
          <a:xfrm>
            <a:off x="877502" y="288277"/>
            <a:ext cx="7019589" cy="1002582"/>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có</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gây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hại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sp>
        <p:nvSpPr>
          <p:cNvPr id="8" name="Oval 7">
            <a:extLst>
              <a:ext uri="{FF2B5EF4-FFF2-40B4-BE49-F238E27FC236}">
                <a16:creationId xmlns:a16="http://schemas.microsoft.com/office/drawing/2014/main" id="{BD6DF4D1-D34B-456C-A523-E266478373A9}"/>
              </a:ext>
            </a:extLst>
          </p:cNvPr>
          <p:cNvSpPr/>
          <p:nvPr/>
        </p:nvSpPr>
        <p:spPr>
          <a:xfrm>
            <a:off x="4297680" y="586777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Arial" panose="020B0604020202020204" pitchFamily="34" charset="0"/>
                <a:cs typeface="Arial" panose="020B0604020202020204" pitchFamily="34" charset="0"/>
              </a:rPr>
              <a:t>9</a:t>
            </a:r>
          </a:p>
        </p:txBody>
      </p:sp>
    </p:spTree>
    <p:extLst>
      <p:ext uri="{BB962C8B-B14F-4D97-AF65-F5344CB8AC3E}">
        <p14:creationId xmlns:p14="http://schemas.microsoft.com/office/powerpoint/2010/main" val="27783033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3F9594-C36B-44B5-86D7-361E184183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3" name="TextBox 2">
            <a:extLst>
              <a:ext uri="{FF2B5EF4-FFF2-40B4-BE49-F238E27FC236}">
                <a16:creationId xmlns:a16="http://schemas.microsoft.com/office/drawing/2014/main" id="{CF33001B-F269-4E76-8BB1-C248CD4827ED}"/>
              </a:ext>
            </a:extLst>
          </p:cNvPr>
          <p:cNvSpPr txBox="1"/>
          <p:nvPr/>
        </p:nvSpPr>
        <p:spPr>
          <a:xfrm>
            <a:off x="877502" y="288277"/>
            <a:ext cx="7019589" cy="1002582"/>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có</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ích</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vật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nào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gây</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hại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đối</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với</a:t>
            </a:r>
            <a:r>
              <a:rPr lang="en-US" sz="2400" b="1" dirty="0">
                <a:latin typeface="Arial" panose="020B0604020202020204" pitchFamily="34" charset="0"/>
                <a:cs typeface="Arial" panose="020B0604020202020204" pitchFamily="34" charset="0"/>
              </a:rPr>
              <a:t> con </a:t>
            </a:r>
            <a:r>
              <a:rPr lang="en-US" sz="2400" b="1" dirty="0" err="1">
                <a:latin typeface="Arial" panose="020B0604020202020204" pitchFamily="34" charset="0"/>
                <a:cs typeface="Arial" panose="020B0604020202020204" pitchFamily="34" charset="0"/>
              </a:rPr>
              <a:t>người</a:t>
            </a:r>
            <a:r>
              <a:rPr lang="en-US" sz="2400" b="1" dirty="0">
                <a:latin typeface="Arial" panose="020B0604020202020204" pitchFamily="34" charset="0"/>
                <a:cs typeface="Arial" panose="020B0604020202020204" pitchFamily="34" charset="0"/>
              </a:rPr>
              <a:t>?</a:t>
            </a:r>
          </a:p>
        </p:txBody>
      </p:sp>
      <p:pic>
        <p:nvPicPr>
          <p:cNvPr id="10" name="Picture 9">
            <a:extLst>
              <a:ext uri="{FF2B5EF4-FFF2-40B4-BE49-F238E27FC236}">
                <a16:creationId xmlns:a16="http://schemas.microsoft.com/office/drawing/2014/main" id="{1DBA345D-3BC4-4D65-A504-43E0A7D5E4E3}"/>
              </a:ext>
            </a:extLst>
          </p:cNvPr>
          <p:cNvPicPr>
            <a:picLocks noChangeAspect="1"/>
          </p:cNvPicPr>
          <p:nvPr/>
        </p:nvPicPr>
        <p:blipFill rotWithShape="1">
          <a:blip r:embed="rId3">
            <a:extLst>
              <a:ext uri="{28A0092B-C50C-407E-A947-70E740481C1C}">
                <a14:useLocalDpi xmlns:a14="http://schemas.microsoft.com/office/drawing/2010/main" val="0"/>
              </a:ext>
            </a:extLst>
          </a:blip>
          <a:srcRect l="10545" r="9857" b="5836"/>
          <a:stretch/>
        </p:blipFill>
        <p:spPr>
          <a:xfrm>
            <a:off x="2392218" y="1410679"/>
            <a:ext cx="4359564" cy="4036641"/>
          </a:xfrm>
          <a:prstGeom prst="rect">
            <a:avLst/>
          </a:prstGeom>
        </p:spPr>
      </p:pic>
      <p:grpSp>
        <p:nvGrpSpPr>
          <p:cNvPr id="12" name="Group 11">
            <a:extLst>
              <a:ext uri="{FF2B5EF4-FFF2-40B4-BE49-F238E27FC236}">
                <a16:creationId xmlns:a16="http://schemas.microsoft.com/office/drawing/2014/main" id="{F33F9458-CE03-4659-8C4F-2729676C7794}"/>
              </a:ext>
            </a:extLst>
          </p:cNvPr>
          <p:cNvGrpSpPr/>
          <p:nvPr/>
        </p:nvGrpSpPr>
        <p:grpSpPr>
          <a:xfrm>
            <a:off x="4242804" y="5858538"/>
            <a:ext cx="639919" cy="584775"/>
            <a:chOff x="4242804" y="5858538"/>
            <a:chExt cx="639919" cy="584775"/>
          </a:xfrm>
        </p:grpSpPr>
        <p:sp>
          <p:nvSpPr>
            <p:cNvPr id="8" name="Oval 7">
              <a:extLst>
                <a:ext uri="{FF2B5EF4-FFF2-40B4-BE49-F238E27FC236}">
                  <a16:creationId xmlns:a16="http://schemas.microsoft.com/office/drawing/2014/main" id="{BD6DF4D1-D34B-456C-A523-E266478373A9}"/>
                </a:ext>
              </a:extLst>
            </p:cNvPr>
            <p:cNvSpPr/>
            <p:nvPr/>
          </p:nvSpPr>
          <p:spPr>
            <a:xfrm>
              <a:off x="4297680" y="586777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EF769356-0946-47EC-98CA-65460F68AD9B}"/>
                </a:ext>
              </a:extLst>
            </p:cNvPr>
            <p:cNvSpPr txBox="1"/>
            <p:nvPr/>
          </p:nvSpPr>
          <p:spPr>
            <a:xfrm>
              <a:off x="4242804" y="5858538"/>
              <a:ext cx="639919" cy="584775"/>
            </a:xfrm>
            <a:prstGeom prst="rect">
              <a:avLst/>
            </a:prstGeom>
            <a:noFill/>
          </p:spPr>
          <p:txBody>
            <a:bodyPr wrap="none" rtlCol="0">
              <a:spAutoFit/>
            </a:bodyPr>
            <a:lstStyle/>
            <a:p>
              <a:r>
                <a:rPr lang="en-US" sz="3200" dirty="0">
                  <a:solidFill>
                    <a:schemeClr val="bg1"/>
                  </a:solidFill>
                  <a:latin typeface="Arial" panose="020B0604020202020204" pitchFamily="34" charset="0"/>
                  <a:cs typeface="Arial" panose="020B0604020202020204" pitchFamily="34" charset="0"/>
                </a:rPr>
                <a:t>10</a:t>
              </a:r>
            </a:p>
          </p:txBody>
        </p:sp>
      </p:grpSp>
    </p:spTree>
    <p:extLst>
      <p:ext uri="{BB962C8B-B14F-4D97-AF65-F5344CB8AC3E}">
        <p14:creationId xmlns:p14="http://schemas.microsoft.com/office/powerpoint/2010/main" val="8287241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87AD2A-DBEB-46B9-9C08-AC6A38802F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5" name="TextBox 4">
            <a:extLst>
              <a:ext uri="{FF2B5EF4-FFF2-40B4-BE49-F238E27FC236}">
                <a16:creationId xmlns:a16="http://schemas.microsoft.com/office/drawing/2014/main" id="{64F09DEC-9A56-4494-80B1-DC71AAD31CFF}"/>
              </a:ext>
            </a:extLst>
          </p:cNvPr>
          <p:cNvSpPr txBox="1"/>
          <p:nvPr/>
        </p:nvSpPr>
        <p:spPr>
          <a:xfrm>
            <a:off x="877502" y="288277"/>
            <a:ext cx="7019589" cy="522451"/>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Quan </a:t>
            </a:r>
            <a:r>
              <a:rPr lang="en-US" sz="2400" b="1" dirty="0" err="1">
                <a:latin typeface="Arial" panose="020B0604020202020204" pitchFamily="34" charset="0"/>
                <a:cs typeface="Arial" panose="020B0604020202020204" pitchFamily="34" charset="0"/>
              </a:rPr>
              <a:t>sát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và</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trả</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lời</a:t>
            </a:r>
            <a:r>
              <a:rPr lang="en-US" sz="2400" b="1" dirty="0">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EB47BAF6-342D-42BD-A833-60A1EDE67F03}"/>
              </a:ext>
            </a:extLst>
          </p:cNvPr>
          <p:cNvSpPr txBox="1"/>
          <p:nvPr/>
        </p:nvSpPr>
        <p:spPr>
          <a:xfrm>
            <a:off x="877502" y="810728"/>
            <a:ext cx="7832389"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Cây</a:t>
            </a:r>
            <a:r>
              <a:rPr lang="en-US" sz="2400" dirty="0"/>
              <a:t> </a:t>
            </a:r>
            <a:r>
              <a:rPr lang="en-US" sz="2400" dirty="0" err="1"/>
              <a:t>và</a:t>
            </a:r>
            <a:r>
              <a:rPr lang="en-US" sz="2400" dirty="0"/>
              <a:t> con </a:t>
            </a:r>
            <a:r>
              <a:rPr lang="en-US" sz="2400" dirty="0" err="1"/>
              <a:t>vật</a:t>
            </a:r>
            <a:r>
              <a:rPr lang="en-US" sz="2400" dirty="0"/>
              <a:t> </a:t>
            </a:r>
            <a:r>
              <a:rPr lang="en-US" sz="2400" dirty="0" err="1"/>
              <a:t>có</a:t>
            </a:r>
            <a:r>
              <a:rPr lang="en-US" sz="2400" dirty="0"/>
              <a:t> </a:t>
            </a:r>
            <a:r>
              <a:rPr lang="en-US" sz="2400" dirty="0" err="1"/>
              <a:t>thể</a:t>
            </a:r>
            <a:r>
              <a:rPr lang="en-US" sz="2400" dirty="0"/>
              <a:t> </a:t>
            </a:r>
            <a:r>
              <a:rPr lang="en-US" sz="2400" dirty="0" err="1"/>
              <a:t>gây</a:t>
            </a:r>
            <a:r>
              <a:rPr lang="en-US" sz="2400" dirty="0"/>
              <a:t> </a:t>
            </a:r>
            <a:r>
              <a:rPr lang="en-US" sz="2400" dirty="0" err="1"/>
              <a:t>nguy</a:t>
            </a:r>
            <a:r>
              <a:rPr lang="en-US" sz="2400" dirty="0"/>
              <a:t> </a:t>
            </a:r>
            <a:r>
              <a:rPr lang="en-US" sz="2400" dirty="0" err="1"/>
              <a:t>hiểm</a:t>
            </a:r>
            <a:r>
              <a:rPr lang="en-US" sz="2400" dirty="0"/>
              <a:t> </a:t>
            </a:r>
            <a:r>
              <a:rPr lang="en-US" sz="2400" dirty="0" err="1"/>
              <a:t>nh</a:t>
            </a:r>
            <a:r>
              <a:rPr lang="vi-VN" sz="2400" dirty="0">
                <a:latin typeface="Calibri" panose="020F0502020204030204" pitchFamily="34" charset="0"/>
                <a:cs typeface="Calibri" panose="020F0502020204030204" pitchFamily="34" charset="0"/>
              </a:rPr>
              <a:t>ư</a:t>
            </a:r>
            <a:r>
              <a:rPr lang="en-US" sz="2400" dirty="0"/>
              <a:t> </a:t>
            </a:r>
            <a:r>
              <a:rPr lang="en-US" sz="2400" dirty="0" err="1"/>
              <a:t>thế</a:t>
            </a:r>
            <a:r>
              <a:rPr lang="en-US" sz="2400" dirty="0"/>
              <a:t> </a:t>
            </a:r>
            <a:r>
              <a:rPr lang="en-US" sz="2400" dirty="0" err="1"/>
              <a:t>nào</a:t>
            </a:r>
            <a:r>
              <a:rPr lang="en-US" sz="2400" dirty="0"/>
              <a:t> </a:t>
            </a:r>
            <a:r>
              <a:rPr lang="en-US" sz="2400" dirty="0" err="1"/>
              <a:t>khi</a:t>
            </a:r>
            <a:r>
              <a:rPr lang="en-US" sz="2400" dirty="0"/>
              <a:t> </a:t>
            </a:r>
            <a:r>
              <a:rPr lang="en-US" sz="2400" dirty="0" err="1"/>
              <a:t>tiếp</a:t>
            </a:r>
            <a:r>
              <a:rPr lang="en-US" sz="2400" dirty="0"/>
              <a:t> </a:t>
            </a:r>
            <a:r>
              <a:rPr lang="en-US" sz="2400" dirty="0" err="1"/>
              <a:t>xúc</a:t>
            </a:r>
            <a:r>
              <a:rPr lang="en-US" sz="2400" dirty="0"/>
              <a:t> </a:t>
            </a:r>
            <a:r>
              <a:rPr lang="en-US" sz="2400" dirty="0" err="1"/>
              <a:t>với</a:t>
            </a:r>
            <a:r>
              <a:rPr lang="en-US" sz="2400" dirty="0"/>
              <a:t> </a:t>
            </a:r>
            <a:r>
              <a:rPr lang="en-US" sz="2400" dirty="0" err="1"/>
              <a:t>chúng</a:t>
            </a:r>
            <a:r>
              <a:rPr lang="en-US" sz="2400" dirty="0"/>
              <a:t>?</a:t>
            </a:r>
          </a:p>
        </p:txBody>
      </p:sp>
      <p:pic>
        <p:nvPicPr>
          <p:cNvPr id="3" name="Picture 2">
            <a:extLst>
              <a:ext uri="{FF2B5EF4-FFF2-40B4-BE49-F238E27FC236}">
                <a16:creationId xmlns:a16="http://schemas.microsoft.com/office/drawing/2014/main" id="{56B69198-D4B2-4BE8-A790-8150705F6B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7790" y="1782439"/>
            <a:ext cx="2166251" cy="1827075"/>
          </a:xfrm>
          <a:prstGeom prst="rect">
            <a:avLst/>
          </a:prstGeom>
        </p:spPr>
      </p:pic>
      <p:pic>
        <p:nvPicPr>
          <p:cNvPr id="10" name="Picture 9">
            <a:extLst>
              <a:ext uri="{FF2B5EF4-FFF2-40B4-BE49-F238E27FC236}">
                <a16:creationId xmlns:a16="http://schemas.microsoft.com/office/drawing/2014/main" id="{262DB229-F221-44F0-AA6A-B9493B3EAA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8468" y="1782439"/>
            <a:ext cx="2205713" cy="1827075"/>
          </a:xfrm>
          <a:prstGeom prst="rect">
            <a:avLst/>
          </a:prstGeom>
        </p:spPr>
      </p:pic>
      <p:pic>
        <p:nvPicPr>
          <p:cNvPr id="12" name="Picture 11">
            <a:extLst>
              <a:ext uri="{FF2B5EF4-FFF2-40B4-BE49-F238E27FC236}">
                <a16:creationId xmlns:a16="http://schemas.microsoft.com/office/drawing/2014/main" id="{62D7C772-0E41-469E-BA81-0972688A000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546591" y="4223740"/>
            <a:ext cx="2228648" cy="1857614"/>
          </a:xfrm>
          <a:prstGeom prst="rect">
            <a:avLst/>
          </a:prstGeom>
        </p:spPr>
      </p:pic>
      <p:pic>
        <p:nvPicPr>
          <p:cNvPr id="14" name="Picture 13">
            <a:extLst>
              <a:ext uri="{FF2B5EF4-FFF2-40B4-BE49-F238E27FC236}">
                <a16:creationId xmlns:a16="http://schemas.microsoft.com/office/drawing/2014/main" id="{B7B3C49A-28F8-4E68-8C1F-3C6D709706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8467" y="4223740"/>
            <a:ext cx="2205713" cy="1857614"/>
          </a:xfrm>
          <a:prstGeom prst="rect">
            <a:avLst/>
          </a:prstGeom>
        </p:spPr>
      </p:pic>
      <p:grpSp>
        <p:nvGrpSpPr>
          <p:cNvPr id="15" name="Group 14">
            <a:extLst>
              <a:ext uri="{FF2B5EF4-FFF2-40B4-BE49-F238E27FC236}">
                <a16:creationId xmlns:a16="http://schemas.microsoft.com/office/drawing/2014/main" id="{3913A98B-A0D0-425B-A0DA-077F873EB370}"/>
              </a:ext>
            </a:extLst>
          </p:cNvPr>
          <p:cNvGrpSpPr/>
          <p:nvPr/>
        </p:nvGrpSpPr>
        <p:grpSpPr>
          <a:xfrm>
            <a:off x="2453908" y="3663061"/>
            <a:ext cx="450957" cy="400110"/>
            <a:chOff x="2969489" y="6059533"/>
            <a:chExt cx="450957" cy="400110"/>
          </a:xfrm>
        </p:grpSpPr>
        <p:sp>
          <p:nvSpPr>
            <p:cNvPr id="16" name="Oval 15">
              <a:extLst>
                <a:ext uri="{FF2B5EF4-FFF2-40B4-BE49-F238E27FC236}">
                  <a16:creationId xmlns:a16="http://schemas.microsoft.com/office/drawing/2014/main" id="{35C6F7DE-C1BF-4373-86C2-7940DA0B4116}"/>
                </a:ext>
              </a:extLst>
            </p:cNvPr>
            <p:cNvSpPr/>
            <p:nvPr/>
          </p:nvSpPr>
          <p:spPr>
            <a:xfrm>
              <a:off x="3020408" y="6078349"/>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F235EE77-A14E-47F7-A930-731140223EC1}"/>
                </a:ext>
              </a:extLst>
            </p:cNvPr>
            <p:cNvSpPr txBox="1"/>
            <p:nvPr/>
          </p:nvSpPr>
          <p:spPr>
            <a:xfrm>
              <a:off x="2969489" y="6059533"/>
              <a:ext cx="450957"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11</a:t>
              </a:r>
            </a:p>
          </p:txBody>
        </p:sp>
      </p:grpSp>
      <p:grpSp>
        <p:nvGrpSpPr>
          <p:cNvPr id="18" name="Group 17">
            <a:extLst>
              <a:ext uri="{FF2B5EF4-FFF2-40B4-BE49-F238E27FC236}">
                <a16:creationId xmlns:a16="http://schemas.microsoft.com/office/drawing/2014/main" id="{F3C488DF-CA8E-4AB2-A234-3F9C313368E3}"/>
              </a:ext>
            </a:extLst>
          </p:cNvPr>
          <p:cNvGrpSpPr/>
          <p:nvPr/>
        </p:nvGrpSpPr>
        <p:grpSpPr>
          <a:xfrm>
            <a:off x="6274574" y="3661196"/>
            <a:ext cx="470000" cy="400110"/>
            <a:chOff x="4786077" y="6084508"/>
            <a:chExt cx="470000" cy="400110"/>
          </a:xfrm>
        </p:grpSpPr>
        <p:sp>
          <p:nvSpPr>
            <p:cNvPr id="19" name="Oval 18">
              <a:extLst>
                <a:ext uri="{FF2B5EF4-FFF2-40B4-BE49-F238E27FC236}">
                  <a16:creationId xmlns:a16="http://schemas.microsoft.com/office/drawing/2014/main" id="{4B51B001-25ED-4AEF-9669-BCBA1B6A52E3}"/>
                </a:ext>
              </a:extLst>
            </p:cNvPr>
            <p:cNvSpPr/>
            <p:nvPr/>
          </p:nvSpPr>
          <p:spPr>
            <a:xfrm>
              <a:off x="4848410" y="6097854"/>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9C0C2FC3-1A11-4BA2-A790-6FC922B599E1}"/>
                </a:ext>
              </a:extLst>
            </p:cNvPr>
            <p:cNvSpPr txBox="1"/>
            <p:nvPr/>
          </p:nvSpPr>
          <p:spPr>
            <a:xfrm>
              <a:off x="4786077" y="6084508"/>
              <a:ext cx="470000"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12</a:t>
              </a:r>
            </a:p>
          </p:txBody>
        </p:sp>
      </p:grpSp>
      <p:grpSp>
        <p:nvGrpSpPr>
          <p:cNvPr id="21" name="Group 20">
            <a:extLst>
              <a:ext uri="{FF2B5EF4-FFF2-40B4-BE49-F238E27FC236}">
                <a16:creationId xmlns:a16="http://schemas.microsoft.com/office/drawing/2014/main" id="{F4D18CF6-CCCF-4997-89F6-ECD96196E735}"/>
              </a:ext>
            </a:extLst>
          </p:cNvPr>
          <p:cNvGrpSpPr/>
          <p:nvPr/>
        </p:nvGrpSpPr>
        <p:grpSpPr>
          <a:xfrm>
            <a:off x="2452707" y="6124992"/>
            <a:ext cx="470000" cy="400110"/>
            <a:chOff x="6930964" y="6069460"/>
            <a:chExt cx="470000" cy="400110"/>
          </a:xfrm>
        </p:grpSpPr>
        <p:sp>
          <p:nvSpPr>
            <p:cNvPr id="22" name="Oval 21">
              <a:extLst>
                <a:ext uri="{FF2B5EF4-FFF2-40B4-BE49-F238E27FC236}">
                  <a16:creationId xmlns:a16="http://schemas.microsoft.com/office/drawing/2014/main" id="{802CF1E2-2297-4720-8C80-05EC8E3087E1}"/>
                </a:ext>
              </a:extLst>
            </p:cNvPr>
            <p:cNvSpPr/>
            <p:nvPr/>
          </p:nvSpPr>
          <p:spPr>
            <a:xfrm>
              <a:off x="6983084" y="6075465"/>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03D11B1D-5CD6-45A7-975E-6D6956B7CD5D}"/>
                </a:ext>
              </a:extLst>
            </p:cNvPr>
            <p:cNvSpPr txBox="1"/>
            <p:nvPr/>
          </p:nvSpPr>
          <p:spPr>
            <a:xfrm>
              <a:off x="6930964" y="6069460"/>
              <a:ext cx="470000"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13</a:t>
              </a:r>
            </a:p>
          </p:txBody>
        </p:sp>
      </p:grpSp>
      <p:grpSp>
        <p:nvGrpSpPr>
          <p:cNvPr id="24" name="Group 23">
            <a:extLst>
              <a:ext uri="{FF2B5EF4-FFF2-40B4-BE49-F238E27FC236}">
                <a16:creationId xmlns:a16="http://schemas.microsoft.com/office/drawing/2014/main" id="{94C05BE3-620C-4368-B17F-94B89EDC24B8}"/>
              </a:ext>
            </a:extLst>
          </p:cNvPr>
          <p:cNvGrpSpPr/>
          <p:nvPr/>
        </p:nvGrpSpPr>
        <p:grpSpPr>
          <a:xfrm>
            <a:off x="6401562" y="6086489"/>
            <a:ext cx="470000" cy="400110"/>
            <a:chOff x="6930964" y="6069460"/>
            <a:chExt cx="470000" cy="400110"/>
          </a:xfrm>
        </p:grpSpPr>
        <p:sp>
          <p:nvSpPr>
            <p:cNvPr id="25" name="Oval 24">
              <a:extLst>
                <a:ext uri="{FF2B5EF4-FFF2-40B4-BE49-F238E27FC236}">
                  <a16:creationId xmlns:a16="http://schemas.microsoft.com/office/drawing/2014/main" id="{91C44DCB-D604-40B8-BF86-6AF825E312CF}"/>
                </a:ext>
              </a:extLst>
            </p:cNvPr>
            <p:cNvSpPr/>
            <p:nvPr/>
          </p:nvSpPr>
          <p:spPr>
            <a:xfrm>
              <a:off x="6983084" y="6075465"/>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CCEE94F6-9438-45E1-84C7-CE18A3CD13B1}"/>
                </a:ext>
              </a:extLst>
            </p:cNvPr>
            <p:cNvSpPr txBox="1"/>
            <p:nvPr/>
          </p:nvSpPr>
          <p:spPr>
            <a:xfrm>
              <a:off x="6930964" y="6069460"/>
              <a:ext cx="470000"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14</a:t>
              </a:r>
            </a:p>
          </p:txBody>
        </p:sp>
      </p:grpSp>
      <p:pic>
        <p:nvPicPr>
          <p:cNvPr id="27" name="Picture 26"/>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3325740" y="1950015"/>
            <a:ext cx="836602" cy="862194"/>
          </a:xfrm>
          <a:prstGeom prst="rect">
            <a:avLst/>
          </a:prstGeom>
        </p:spPr>
      </p:pic>
      <p:pic>
        <p:nvPicPr>
          <p:cNvPr id="28" name="Picture 27"/>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117062" y="1950015"/>
            <a:ext cx="974235" cy="953616"/>
          </a:xfrm>
          <a:prstGeom prst="rect">
            <a:avLst/>
          </a:prstGeom>
        </p:spPr>
      </p:pic>
    </p:spTree>
    <p:extLst>
      <p:ext uri="{BB962C8B-B14F-4D97-AF65-F5344CB8AC3E}">
        <p14:creationId xmlns:p14="http://schemas.microsoft.com/office/powerpoint/2010/main" val="324707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8" presetClass="emph" presetSubtype="0" fill="hold" nodeType="withEffect">
                                  <p:stCondLst>
                                    <p:cond delay="0"/>
                                  </p:stCondLst>
                                  <p:childTnLst>
                                    <p:animRot by="21600000">
                                      <p:cBhvr>
                                        <p:cTn id="8" dur="2000" fill="hold"/>
                                        <p:tgtEl>
                                          <p:spTgt spid="4"/>
                                        </p:tgtEl>
                                        <p:attrNameLst>
                                          <p:attrName>r</p:attrName>
                                        </p:attrNameLst>
                                      </p:cBhvr>
                                    </p:animRot>
                                  </p:childTnLst>
                                </p:cTn>
                              </p:par>
                              <p:par>
                                <p:cTn id="9" presetID="2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3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87AD2A-DBEB-46B9-9C08-AC6A38802F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5" name="TextBox 4">
            <a:extLst>
              <a:ext uri="{FF2B5EF4-FFF2-40B4-BE49-F238E27FC236}">
                <a16:creationId xmlns:a16="http://schemas.microsoft.com/office/drawing/2014/main" id="{64F09DEC-9A56-4494-80B1-DC71AAD31CFF}"/>
              </a:ext>
            </a:extLst>
          </p:cNvPr>
          <p:cNvSpPr txBox="1"/>
          <p:nvPr/>
        </p:nvSpPr>
        <p:spPr>
          <a:xfrm>
            <a:off x="877502" y="288277"/>
            <a:ext cx="7019589" cy="522451"/>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Quan </a:t>
            </a:r>
            <a:r>
              <a:rPr lang="en-US" sz="2400" b="1" dirty="0" err="1">
                <a:latin typeface="Arial" panose="020B0604020202020204" pitchFamily="34" charset="0"/>
                <a:cs typeface="Arial" panose="020B0604020202020204" pitchFamily="34" charset="0"/>
              </a:rPr>
              <a:t>sát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và</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trả</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lời</a:t>
            </a:r>
            <a:r>
              <a:rPr lang="en-US" sz="2400" b="1" dirty="0">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EB47BAF6-342D-42BD-A833-60A1EDE67F03}"/>
              </a:ext>
            </a:extLst>
          </p:cNvPr>
          <p:cNvSpPr txBox="1"/>
          <p:nvPr/>
        </p:nvSpPr>
        <p:spPr>
          <a:xfrm>
            <a:off x="877502" y="810728"/>
            <a:ext cx="7832389"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Cây</a:t>
            </a:r>
            <a:r>
              <a:rPr lang="en-US" sz="2400" dirty="0"/>
              <a:t> </a:t>
            </a:r>
            <a:r>
              <a:rPr lang="en-US" sz="2400" dirty="0" err="1"/>
              <a:t>và</a:t>
            </a:r>
            <a:r>
              <a:rPr lang="en-US" sz="2400" dirty="0"/>
              <a:t> con </a:t>
            </a:r>
            <a:r>
              <a:rPr lang="en-US" sz="2400" dirty="0" err="1"/>
              <a:t>vật</a:t>
            </a:r>
            <a:r>
              <a:rPr lang="en-US" sz="2400" dirty="0"/>
              <a:t> </a:t>
            </a:r>
            <a:r>
              <a:rPr lang="en-US" sz="2400" dirty="0" err="1"/>
              <a:t>có</a:t>
            </a:r>
            <a:r>
              <a:rPr lang="en-US" sz="2400" dirty="0"/>
              <a:t> </a:t>
            </a:r>
            <a:r>
              <a:rPr lang="en-US" sz="2400" dirty="0" err="1"/>
              <a:t>thể</a:t>
            </a:r>
            <a:r>
              <a:rPr lang="en-US" sz="2400" dirty="0"/>
              <a:t> </a:t>
            </a:r>
            <a:r>
              <a:rPr lang="en-US" sz="2400" dirty="0" err="1"/>
              <a:t>gây</a:t>
            </a:r>
            <a:r>
              <a:rPr lang="en-US" sz="2400" dirty="0"/>
              <a:t> </a:t>
            </a:r>
            <a:r>
              <a:rPr lang="en-US" sz="2400" dirty="0" err="1"/>
              <a:t>nguy</a:t>
            </a:r>
            <a:r>
              <a:rPr lang="en-US" sz="2400" dirty="0"/>
              <a:t> </a:t>
            </a:r>
            <a:r>
              <a:rPr lang="en-US" sz="2400" dirty="0" err="1"/>
              <a:t>hiểm</a:t>
            </a:r>
            <a:r>
              <a:rPr lang="en-US" sz="2400" dirty="0"/>
              <a:t> </a:t>
            </a:r>
            <a:r>
              <a:rPr lang="en-US" sz="2400" dirty="0" err="1"/>
              <a:t>nh</a:t>
            </a:r>
            <a:r>
              <a:rPr lang="vi-VN" sz="2400" dirty="0">
                <a:latin typeface="Calibri" panose="020F0502020204030204" pitchFamily="34" charset="0"/>
                <a:cs typeface="Calibri" panose="020F0502020204030204" pitchFamily="34" charset="0"/>
              </a:rPr>
              <a:t>ư</a:t>
            </a:r>
            <a:r>
              <a:rPr lang="en-US" sz="2400" dirty="0"/>
              <a:t> </a:t>
            </a:r>
            <a:r>
              <a:rPr lang="en-US" sz="2400" dirty="0" err="1"/>
              <a:t>thế</a:t>
            </a:r>
            <a:r>
              <a:rPr lang="en-US" sz="2400" dirty="0"/>
              <a:t> </a:t>
            </a:r>
            <a:r>
              <a:rPr lang="en-US" sz="2400" dirty="0" err="1"/>
              <a:t>nào</a:t>
            </a:r>
            <a:r>
              <a:rPr lang="en-US" sz="2400" dirty="0"/>
              <a:t> </a:t>
            </a:r>
            <a:r>
              <a:rPr lang="en-US" sz="2400" dirty="0" err="1"/>
              <a:t>khi</a:t>
            </a:r>
            <a:r>
              <a:rPr lang="en-US" sz="2400" dirty="0"/>
              <a:t> </a:t>
            </a:r>
            <a:r>
              <a:rPr lang="en-US" sz="2400" dirty="0" err="1"/>
              <a:t>tiếp</a:t>
            </a:r>
            <a:r>
              <a:rPr lang="en-US" sz="2400" dirty="0"/>
              <a:t> </a:t>
            </a:r>
            <a:r>
              <a:rPr lang="en-US" sz="2400" dirty="0" err="1"/>
              <a:t>xúc</a:t>
            </a:r>
            <a:r>
              <a:rPr lang="en-US" sz="2400" dirty="0"/>
              <a:t> </a:t>
            </a:r>
            <a:r>
              <a:rPr lang="en-US" sz="2400" dirty="0" err="1"/>
              <a:t>với</a:t>
            </a:r>
            <a:r>
              <a:rPr lang="en-US" sz="2400" dirty="0"/>
              <a:t> </a:t>
            </a:r>
            <a:r>
              <a:rPr lang="en-US" sz="2400" dirty="0" err="1"/>
              <a:t>chúng</a:t>
            </a:r>
            <a:r>
              <a:rPr lang="en-US" sz="2400" dirty="0"/>
              <a:t>?</a:t>
            </a:r>
          </a:p>
        </p:txBody>
      </p:sp>
      <p:pic>
        <p:nvPicPr>
          <p:cNvPr id="3" name="Picture 2">
            <a:extLst>
              <a:ext uri="{FF2B5EF4-FFF2-40B4-BE49-F238E27FC236}">
                <a16:creationId xmlns:a16="http://schemas.microsoft.com/office/drawing/2014/main" id="{56B69198-D4B2-4BE8-A790-8150705F6B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4072" y="1759465"/>
            <a:ext cx="4895855" cy="4129296"/>
          </a:xfrm>
          <a:prstGeom prst="rect">
            <a:avLst/>
          </a:prstGeom>
        </p:spPr>
      </p:pic>
      <p:grpSp>
        <p:nvGrpSpPr>
          <p:cNvPr id="7" name="Group 6">
            <a:extLst>
              <a:ext uri="{FF2B5EF4-FFF2-40B4-BE49-F238E27FC236}">
                <a16:creationId xmlns:a16="http://schemas.microsoft.com/office/drawing/2014/main" id="{9B44F16B-F14E-4C54-ACCE-7C621E88892A}"/>
              </a:ext>
            </a:extLst>
          </p:cNvPr>
          <p:cNvGrpSpPr/>
          <p:nvPr/>
        </p:nvGrpSpPr>
        <p:grpSpPr>
          <a:xfrm>
            <a:off x="4267268" y="5984948"/>
            <a:ext cx="609462" cy="584775"/>
            <a:chOff x="4242804" y="5858538"/>
            <a:chExt cx="609462" cy="584775"/>
          </a:xfrm>
        </p:grpSpPr>
        <p:sp>
          <p:nvSpPr>
            <p:cNvPr id="8" name="Oval 7">
              <a:extLst>
                <a:ext uri="{FF2B5EF4-FFF2-40B4-BE49-F238E27FC236}">
                  <a16:creationId xmlns:a16="http://schemas.microsoft.com/office/drawing/2014/main" id="{B37607E5-6CE3-4009-9599-52A4E2A8608B}"/>
                </a:ext>
              </a:extLst>
            </p:cNvPr>
            <p:cNvSpPr/>
            <p:nvPr/>
          </p:nvSpPr>
          <p:spPr>
            <a:xfrm>
              <a:off x="4297680" y="586777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894CF80-F6AA-43ED-9E60-4631CB5A6ACE}"/>
                </a:ext>
              </a:extLst>
            </p:cNvPr>
            <p:cNvSpPr txBox="1"/>
            <p:nvPr/>
          </p:nvSpPr>
          <p:spPr>
            <a:xfrm>
              <a:off x="4242804" y="5858538"/>
              <a:ext cx="609462" cy="584775"/>
            </a:xfrm>
            <a:prstGeom prst="rect">
              <a:avLst/>
            </a:prstGeom>
            <a:noFill/>
          </p:spPr>
          <p:txBody>
            <a:bodyPr wrap="none" rtlCol="0">
              <a:spAutoFit/>
            </a:bodyPr>
            <a:lstStyle/>
            <a:p>
              <a:r>
                <a:rPr lang="en-US" sz="3200" dirty="0">
                  <a:solidFill>
                    <a:schemeClr val="bg1"/>
                  </a:solidFill>
                  <a:latin typeface="Arial" panose="020B0604020202020204" pitchFamily="34" charset="0"/>
                  <a:cs typeface="Arial" panose="020B0604020202020204" pitchFamily="34" charset="0"/>
                </a:rPr>
                <a:t>11</a:t>
              </a:r>
            </a:p>
          </p:txBody>
        </p:sp>
      </p:grpSp>
      <p:pic>
        <p:nvPicPr>
          <p:cNvPr id="2" name="Picture 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974697" y="2039007"/>
            <a:ext cx="1922394" cy="1981200"/>
          </a:xfrm>
          <a:prstGeom prst="rect">
            <a:avLst/>
          </a:prstGeom>
        </p:spPr>
      </p:pic>
    </p:spTree>
    <p:extLst>
      <p:ext uri="{BB962C8B-B14F-4D97-AF65-F5344CB8AC3E}">
        <p14:creationId xmlns:p14="http://schemas.microsoft.com/office/powerpoint/2010/main" val="1463366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87AD2A-DBEB-46B9-9C08-AC6A38802F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5" name="TextBox 4">
            <a:extLst>
              <a:ext uri="{FF2B5EF4-FFF2-40B4-BE49-F238E27FC236}">
                <a16:creationId xmlns:a16="http://schemas.microsoft.com/office/drawing/2014/main" id="{64F09DEC-9A56-4494-80B1-DC71AAD31CFF}"/>
              </a:ext>
            </a:extLst>
          </p:cNvPr>
          <p:cNvSpPr txBox="1"/>
          <p:nvPr/>
        </p:nvSpPr>
        <p:spPr>
          <a:xfrm>
            <a:off x="877502" y="288277"/>
            <a:ext cx="7019589" cy="522451"/>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Quan </a:t>
            </a:r>
            <a:r>
              <a:rPr lang="en-US" sz="2400" b="1" dirty="0" err="1">
                <a:latin typeface="Arial" panose="020B0604020202020204" pitchFamily="34" charset="0"/>
                <a:cs typeface="Arial" panose="020B0604020202020204" pitchFamily="34" charset="0"/>
              </a:rPr>
              <a:t>sát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và</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trả</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lời</a:t>
            </a:r>
            <a:r>
              <a:rPr lang="en-US" sz="2400" b="1" dirty="0">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EB47BAF6-342D-42BD-A833-60A1EDE67F03}"/>
              </a:ext>
            </a:extLst>
          </p:cNvPr>
          <p:cNvSpPr txBox="1"/>
          <p:nvPr/>
        </p:nvSpPr>
        <p:spPr>
          <a:xfrm>
            <a:off x="877502" y="810728"/>
            <a:ext cx="7832389"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Cây</a:t>
            </a:r>
            <a:r>
              <a:rPr lang="en-US" sz="2400" dirty="0"/>
              <a:t> </a:t>
            </a:r>
            <a:r>
              <a:rPr lang="en-US" sz="2400" dirty="0" err="1"/>
              <a:t>và</a:t>
            </a:r>
            <a:r>
              <a:rPr lang="en-US" sz="2400" dirty="0"/>
              <a:t> con </a:t>
            </a:r>
            <a:r>
              <a:rPr lang="en-US" sz="2400" dirty="0" err="1"/>
              <a:t>vật</a:t>
            </a:r>
            <a:r>
              <a:rPr lang="en-US" sz="2400" dirty="0"/>
              <a:t> </a:t>
            </a:r>
            <a:r>
              <a:rPr lang="en-US" sz="2400" dirty="0" err="1"/>
              <a:t>có</a:t>
            </a:r>
            <a:r>
              <a:rPr lang="en-US" sz="2400" dirty="0"/>
              <a:t> </a:t>
            </a:r>
            <a:r>
              <a:rPr lang="en-US" sz="2400" dirty="0" err="1"/>
              <a:t>thể</a:t>
            </a:r>
            <a:r>
              <a:rPr lang="en-US" sz="2400" dirty="0"/>
              <a:t> </a:t>
            </a:r>
            <a:r>
              <a:rPr lang="en-US" sz="2400" dirty="0" err="1"/>
              <a:t>gây</a:t>
            </a:r>
            <a:r>
              <a:rPr lang="en-US" sz="2400" dirty="0"/>
              <a:t> </a:t>
            </a:r>
            <a:r>
              <a:rPr lang="en-US" sz="2400" dirty="0" err="1"/>
              <a:t>nguy</a:t>
            </a:r>
            <a:r>
              <a:rPr lang="en-US" sz="2400" dirty="0"/>
              <a:t> </a:t>
            </a:r>
            <a:r>
              <a:rPr lang="en-US" sz="2400" dirty="0" err="1"/>
              <a:t>hiểm</a:t>
            </a:r>
            <a:r>
              <a:rPr lang="en-US" sz="2400" dirty="0"/>
              <a:t> </a:t>
            </a:r>
            <a:r>
              <a:rPr lang="en-US" sz="2400" dirty="0" err="1"/>
              <a:t>nh</a:t>
            </a:r>
            <a:r>
              <a:rPr lang="vi-VN" sz="2400" dirty="0">
                <a:latin typeface="Calibri" panose="020F0502020204030204" pitchFamily="34" charset="0"/>
                <a:cs typeface="Calibri" panose="020F0502020204030204" pitchFamily="34" charset="0"/>
              </a:rPr>
              <a:t>ư</a:t>
            </a:r>
            <a:r>
              <a:rPr lang="en-US" sz="2400" dirty="0"/>
              <a:t> </a:t>
            </a:r>
            <a:r>
              <a:rPr lang="en-US" sz="2400" dirty="0" err="1"/>
              <a:t>thế</a:t>
            </a:r>
            <a:r>
              <a:rPr lang="en-US" sz="2400" dirty="0"/>
              <a:t> </a:t>
            </a:r>
            <a:r>
              <a:rPr lang="en-US" sz="2400" dirty="0" err="1"/>
              <a:t>nào</a:t>
            </a:r>
            <a:r>
              <a:rPr lang="en-US" sz="2400" dirty="0"/>
              <a:t> </a:t>
            </a:r>
            <a:r>
              <a:rPr lang="en-US" sz="2400" dirty="0" err="1"/>
              <a:t>khi</a:t>
            </a:r>
            <a:r>
              <a:rPr lang="en-US" sz="2400" dirty="0"/>
              <a:t> </a:t>
            </a:r>
            <a:r>
              <a:rPr lang="en-US" sz="2400" dirty="0" err="1"/>
              <a:t>tiếp</a:t>
            </a:r>
            <a:r>
              <a:rPr lang="en-US" sz="2400" dirty="0"/>
              <a:t> </a:t>
            </a:r>
            <a:r>
              <a:rPr lang="en-US" sz="2400" dirty="0" err="1"/>
              <a:t>xúc</a:t>
            </a:r>
            <a:r>
              <a:rPr lang="en-US" sz="2400" dirty="0"/>
              <a:t> </a:t>
            </a:r>
            <a:r>
              <a:rPr lang="en-US" sz="2400" dirty="0" err="1"/>
              <a:t>với</a:t>
            </a:r>
            <a:r>
              <a:rPr lang="en-US" sz="2400" dirty="0"/>
              <a:t> </a:t>
            </a:r>
            <a:r>
              <a:rPr lang="en-US" sz="2400" dirty="0" err="1"/>
              <a:t>chúng</a:t>
            </a:r>
            <a:r>
              <a:rPr lang="en-US" sz="2400" dirty="0"/>
              <a:t>?</a:t>
            </a:r>
          </a:p>
        </p:txBody>
      </p:sp>
      <p:pic>
        <p:nvPicPr>
          <p:cNvPr id="3" name="Picture 2">
            <a:extLst>
              <a:ext uri="{FF2B5EF4-FFF2-40B4-BE49-F238E27FC236}">
                <a16:creationId xmlns:a16="http://schemas.microsoft.com/office/drawing/2014/main" id="{56B69198-D4B2-4BE8-A790-8150705F6B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76553" y="1781296"/>
            <a:ext cx="4990893" cy="4134145"/>
          </a:xfrm>
          <a:prstGeom prst="rect">
            <a:avLst/>
          </a:prstGeom>
        </p:spPr>
      </p:pic>
      <p:grpSp>
        <p:nvGrpSpPr>
          <p:cNvPr id="7" name="Group 6">
            <a:extLst>
              <a:ext uri="{FF2B5EF4-FFF2-40B4-BE49-F238E27FC236}">
                <a16:creationId xmlns:a16="http://schemas.microsoft.com/office/drawing/2014/main" id="{9B44F16B-F14E-4C54-ACCE-7C621E88892A}"/>
              </a:ext>
            </a:extLst>
          </p:cNvPr>
          <p:cNvGrpSpPr/>
          <p:nvPr/>
        </p:nvGrpSpPr>
        <p:grpSpPr>
          <a:xfrm>
            <a:off x="4252039" y="5984948"/>
            <a:ext cx="639919" cy="584775"/>
            <a:chOff x="4242804" y="5858538"/>
            <a:chExt cx="639919" cy="584775"/>
          </a:xfrm>
        </p:grpSpPr>
        <p:sp>
          <p:nvSpPr>
            <p:cNvPr id="8" name="Oval 7">
              <a:extLst>
                <a:ext uri="{FF2B5EF4-FFF2-40B4-BE49-F238E27FC236}">
                  <a16:creationId xmlns:a16="http://schemas.microsoft.com/office/drawing/2014/main" id="{B37607E5-6CE3-4009-9599-52A4E2A8608B}"/>
                </a:ext>
              </a:extLst>
            </p:cNvPr>
            <p:cNvSpPr/>
            <p:nvPr/>
          </p:nvSpPr>
          <p:spPr>
            <a:xfrm>
              <a:off x="4297680" y="586777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894CF80-F6AA-43ED-9E60-4631CB5A6ACE}"/>
                </a:ext>
              </a:extLst>
            </p:cNvPr>
            <p:cNvSpPr txBox="1"/>
            <p:nvPr/>
          </p:nvSpPr>
          <p:spPr>
            <a:xfrm>
              <a:off x="4242804" y="5858538"/>
              <a:ext cx="639919" cy="584775"/>
            </a:xfrm>
            <a:prstGeom prst="rect">
              <a:avLst/>
            </a:prstGeom>
            <a:noFill/>
          </p:spPr>
          <p:txBody>
            <a:bodyPr wrap="none" rtlCol="0">
              <a:spAutoFit/>
            </a:bodyPr>
            <a:lstStyle/>
            <a:p>
              <a:r>
                <a:rPr lang="en-US" sz="3200" dirty="0">
                  <a:solidFill>
                    <a:schemeClr val="bg1"/>
                  </a:solidFill>
                  <a:latin typeface="Arial" panose="020B0604020202020204" pitchFamily="34" charset="0"/>
                  <a:cs typeface="Arial" panose="020B0604020202020204" pitchFamily="34" charset="0"/>
                </a:rPr>
                <a:t>12</a:t>
              </a:r>
            </a:p>
          </p:txBody>
        </p:sp>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1876" y="1711789"/>
            <a:ext cx="2511140" cy="2457993"/>
          </a:xfrm>
          <a:prstGeom prst="rect">
            <a:avLst/>
          </a:prstGeom>
        </p:spPr>
      </p:pic>
    </p:spTree>
    <p:extLst>
      <p:ext uri="{BB962C8B-B14F-4D97-AF65-F5344CB8AC3E}">
        <p14:creationId xmlns:p14="http://schemas.microsoft.com/office/powerpoint/2010/main" val="426764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87AD2A-DBEB-46B9-9C08-AC6A38802F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5" name="TextBox 4">
            <a:extLst>
              <a:ext uri="{FF2B5EF4-FFF2-40B4-BE49-F238E27FC236}">
                <a16:creationId xmlns:a16="http://schemas.microsoft.com/office/drawing/2014/main" id="{64F09DEC-9A56-4494-80B1-DC71AAD31CFF}"/>
              </a:ext>
            </a:extLst>
          </p:cNvPr>
          <p:cNvSpPr txBox="1"/>
          <p:nvPr/>
        </p:nvSpPr>
        <p:spPr>
          <a:xfrm>
            <a:off x="877502" y="288277"/>
            <a:ext cx="7019589" cy="522451"/>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Quan </a:t>
            </a:r>
            <a:r>
              <a:rPr lang="en-US" sz="2400" b="1" dirty="0" err="1">
                <a:latin typeface="Arial" panose="020B0604020202020204" pitchFamily="34" charset="0"/>
                <a:cs typeface="Arial" panose="020B0604020202020204" pitchFamily="34" charset="0"/>
              </a:rPr>
              <a:t>sát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và</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trả</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lời</a:t>
            </a:r>
            <a:r>
              <a:rPr lang="en-US" sz="2400" b="1" dirty="0">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EB47BAF6-342D-42BD-A833-60A1EDE67F03}"/>
              </a:ext>
            </a:extLst>
          </p:cNvPr>
          <p:cNvSpPr txBox="1"/>
          <p:nvPr/>
        </p:nvSpPr>
        <p:spPr>
          <a:xfrm>
            <a:off x="877502" y="810728"/>
            <a:ext cx="7832389"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Cây</a:t>
            </a:r>
            <a:r>
              <a:rPr lang="en-US" sz="2400" dirty="0"/>
              <a:t> </a:t>
            </a:r>
            <a:r>
              <a:rPr lang="en-US" sz="2400" dirty="0" err="1"/>
              <a:t>và</a:t>
            </a:r>
            <a:r>
              <a:rPr lang="en-US" sz="2400" dirty="0"/>
              <a:t> con </a:t>
            </a:r>
            <a:r>
              <a:rPr lang="en-US" sz="2400" dirty="0" err="1"/>
              <a:t>vật</a:t>
            </a:r>
            <a:r>
              <a:rPr lang="en-US" sz="2400" dirty="0"/>
              <a:t> </a:t>
            </a:r>
            <a:r>
              <a:rPr lang="en-US" sz="2400" dirty="0" err="1"/>
              <a:t>có</a:t>
            </a:r>
            <a:r>
              <a:rPr lang="en-US" sz="2400" dirty="0"/>
              <a:t> </a:t>
            </a:r>
            <a:r>
              <a:rPr lang="en-US" sz="2400" dirty="0" err="1"/>
              <a:t>thể</a:t>
            </a:r>
            <a:r>
              <a:rPr lang="en-US" sz="2400" dirty="0"/>
              <a:t> </a:t>
            </a:r>
            <a:r>
              <a:rPr lang="en-US" sz="2400" dirty="0" err="1"/>
              <a:t>gây</a:t>
            </a:r>
            <a:r>
              <a:rPr lang="en-US" sz="2400" dirty="0"/>
              <a:t> </a:t>
            </a:r>
            <a:r>
              <a:rPr lang="en-US" sz="2400" dirty="0" err="1"/>
              <a:t>nguy</a:t>
            </a:r>
            <a:r>
              <a:rPr lang="en-US" sz="2400" dirty="0"/>
              <a:t> </a:t>
            </a:r>
            <a:r>
              <a:rPr lang="en-US" sz="2400" dirty="0" err="1"/>
              <a:t>hiểm</a:t>
            </a:r>
            <a:r>
              <a:rPr lang="en-US" sz="2400" dirty="0"/>
              <a:t> </a:t>
            </a:r>
            <a:r>
              <a:rPr lang="en-US" sz="2400" dirty="0" err="1"/>
              <a:t>nh</a:t>
            </a:r>
            <a:r>
              <a:rPr lang="vi-VN" sz="2400" dirty="0">
                <a:latin typeface="Calibri" panose="020F0502020204030204" pitchFamily="34" charset="0"/>
                <a:cs typeface="Calibri" panose="020F0502020204030204" pitchFamily="34" charset="0"/>
              </a:rPr>
              <a:t>ư</a:t>
            </a:r>
            <a:r>
              <a:rPr lang="en-US" sz="2400" dirty="0"/>
              <a:t> </a:t>
            </a:r>
            <a:r>
              <a:rPr lang="en-US" sz="2400" dirty="0" err="1"/>
              <a:t>thế</a:t>
            </a:r>
            <a:r>
              <a:rPr lang="en-US" sz="2400" dirty="0"/>
              <a:t> </a:t>
            </a:r>
            <a:r>
              <a:rPr lang="en-US" sz="2400" dirty="0" err="1"/>
              <a:t>nào</a:t>
            </a:r>
            <a:r>
              <a:rPr lang="en-US" sz="2400" dirty="0"/>
              <a:t> </a:t>
            </a:r>
            <a:r>
              <a:rPr lang="en-US" sz="2400" dirty="0" err="1"/>
              <a:t>khi</a:t>
            </a:r>
            <a:r>
              <a:rPr lang="en-US" sz="2400" dirty="0"/>
              <a:t> </a:t>
            </a:r>
            <a:r>
              <a:rPr lang="en-US" sz="2400" dirty="0" err="1"/>
              <a:t>tiếp</a:t>
            </a:r>
            <a:r>
              <a:rPr lang="en-US" sz="2400" dirty="0"/>
              <a:t> </a:t>
            </a:r>
            <a:r>
              <a:rPr lang="en-US" sz="2400" dirty="0" err="1"/>
              <a:t>xúc</a:t>
            </a:r>
            <a:r>
              <a:rPr lang="en-US" sz="2400" dirty="0"/>
              <a:t> </a:t>
            </a:r>
            <a:r>
              <a:rPr lang="en-US" sz="2400" dirty="0" err="1"/>
              <a:t>với</a:t>
            </a:r>
            <a:r>
              <a:rPr lang="en-US" sz="2400" dirty="0"/>
              <a:t> </a:t>
            </a:r>
            <a:r>
              <a:rPr lang="en-US" sz="2400" dirty="0" err="1"/>
              <a:t>chúng</a:t>
            </a:r>
            <a:r>
              <a:rPr lang="en-US" sz="2400" dirty="0"/>
              <a:t>?</a:t>
            </a:r>
          </a:p>
        </p:txBody>
      </p:sp>
      <p:pic>
        <p:nvPicPr>
          <p:cNvPr id="3" name="Picture 2">
            <a:extLst>
              <a:ext uri="{FF2B5EF4-FFF2-40B4-BE49-F238E27FC236}">
                <a16:creationId xmlns:a16="http://schemas.microsoft.com/office/drawing/2014/main" id="{56B69198-D4B2-4BE8-A790-8150705F6B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76553" y="1768374"/>
            <a:ext cx="4990893" cy="4159989"/>
          </a:xfrm>
          <a:prstGeom prst="rect">
            <a:avLst/>
          </a:prstGeom>
        </p:spPr>
      </p:pic>
      <p:grpSp>
        <p:nvGrpSpPr>
          <p:cNvPr id="7" name="Group 6">
            <a:extLst>
              <a:ext uri="{FF2B5EF4-FFF2-40B4-BE49-F238E27FC236}">
                <a16:creationId xmlns:a16="http://schemas.microsoft.com/office/drawing/2014/main" id="{9B44F16B-F14E-4C54-ACCE-7C621E88892A}"/>
              </a:ext>
            </a:extLst>
          </p:cNvPr>
          <p:cNvGrpSpPr/>
          <p:nvPr/>
        </p:nvGrpSpPr>
        <p:grpSpPr>
          <a:xfrm>
            <a:off x="4242804" y="6034027"/>
            <a:ext cx="639919" cy="584775"/>
            <a:chOff x="4242804" y="5858538"/>
            <a:chExt cx="639919" cy="584775"/>
          </a:xfrm>
        </p:grpSpPr>
        <p:sp>
          <p:nvSpPr>
            <p:cNvPr id="8" name="Oval 7">
              <a:extLst>
                <a:ext uri="{FF2B5EF4-FFF2-40B4-BE49-F238E27FC236}">
                  <a16:creationId xmlns:a16="http://schemas.microsoft.com/office/drawing/2014/main" id="{B37607E5-6CE3-4009-9599-52A4E2A8608B}"/>
                </a:ext>
              </a:extLst>
            </p:cNvPr>
            <p:cNvSpPr/>
            <p:nvPr/>
          </p:nvSpPr>
          <p:spPr>
            <a:xfrm>
              <a:off x="4297680" y="586777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894CF80-F6AA-43ED-9E60-4631CB5A6ACE}"/>
                </a:ext>
              </a:extLst>
            </p:cNvPr>
            <p:cNvSpPr txBox="1"/>
            <p:nvPr/>
          </p:nvSpPr>
          <p:spPr>
            <a:xfrm>
              <a:off x="4242804" y="5858538"/>
              <a:ext cx="639919" cy="584775"/>
            </a:xfrm>
            <a:prstGeom prst="rect">
              <a:avLst/>
            </a:prstGeom>
            <a:noFill/>
          </p:spPr>
          <p:txBody>
            <a:bodyPr wrap="none" rtlCol="0">
              <a:spAutoFit/>
            </a:bodyPr>
            <a:lstStyle/>
            <a:p>
              <a:r>
                <a:rPr lang="en-US" sz="3200" dirty="0">
                  <a:solidFill>
                    <a:schemeClr val="bg1"/>
                  </a:solidFill>
                  <a:latin typeface="Arial" panose="020B0604020202020204" pitchFamily="34" charset="0"/>
                  <a:cs typeface="Arial" panose="020B0604020202020204" pitchFamily="34" charset="0"/>
                </a:rPr>
                <a:t>13</a:t>
              </a:r>
            </a:p>
          </p:txBody>
        </p:sp>
      </p:grpSp>
    </p:spTree>
    <p:extLst>
      <p:ext uri="{BB962C8B-B14F-4D97-AF65-F5344CB8AC3E}">
        <p14:creationId xmlns:p14="http://schemas.microsoft.com/office/powerpoint/2010/main" val="19872959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87AD2A-DBEB-46B9-9C08-AC6A38802F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5" name="TextBox 4">
            <a:extLst>
              <a:ext uri="{FF2B5EF4-FFF2-40B4-BE49-F238E27FC236}">
                <a16:creationId xmlns:a16="http://schemas.microsoft.com/office/drawing/2014/main" id="{64F09DEC-9A56-4494-80B1-DC71AAD31CFF}"/>
              </a:ext>
            </a:extLst>
          </p:cNvPr>
          <p:cNvSpPr txBox="1"/>
          <p:nvPr/>
        </p:nvSpPr>
        <p:spPr>
          <a:xfrm>
            <a:off x="877502" y="288277"/>
            <a:ext cx="7019589" cy="522451"/>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Quan </a:t>
            </a:r>
            <a:r>
              <a:rPr lang="en-US" sz="2400" b="1" dirty="0" err="1">
                <a:latin typeface="Arial" panose="020B0604020202020204" pitchFamily="34" charset="0"/>
                <a:cs typeface="Arial" panose="020B0604020202020204" pitchFamily="34" charset="0"/>
              </a:rPr>
              <a:t>sát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và</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trả</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lời</a:t>
            </a:r>
            <a:r>
              <a:rPr lang="en-US" sz="2400" b="1" dirty="0">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EB47BAF6-342D-42BD-A833-60A1EDE67F03}"/>
              </a:ext>
            </a:extLst>
          </p:cNvPr>
          <p:cNvSpPr txBox="1"/>
          <p:nvPr/>
        </p:nvSpPr>
        <p:spPr>
          <a:xfrm>
            <a:off x="877502" y="810728"/>
            <a:ext cx="7832389"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Cây</a:t>
            </a:r>
            <a:r>
              <a:rPr lang="en-US" sz="2400" dirty="0"/>
              <a:t> </a:t>
            </a:r>
            <a:r>
              <a:rPr lang="en-US" sz="2400" dirty="0" err="1"/>
              <a:t>và</a:t>
            </a:r>
            <a:r>
              <a:rPr lang="en-US" sz="2400" dirty="0"/>
              <a:t> con </a:t>
            </a:r>
            <a:r>
              <a:rPr lang="en-US" sz="2400" dirty="0" err="1"/>
              <a:t>vật</a:t>
            </a:r>
            <a:r>
              <a:rPr lang="en-US" sz="2400" dirty="0"/>
              <a:t> </a:t>
            </a:r>
            <a:r>
              <a:rPr lang="en-US" sz="2400" dirty="0" err="1"/>
              <a:t>có</a:t>
            </a:r>
            <a:r>
              <a:rPr lang="en-US" sz="2400" dirty="0"/>
              <a:t> </a:t>
            </a:r>
            <a:r>
              <a:rPr lang="en-US" sz="2400" dirty="0" err="1"/>
              <a:t>thể</a:t>
            </a:r>
            <a:r>
              <a:rPr lang="en-US" sz="2400" dirty="0"/>
              <a:t> </a:t>
            </a:r>
            <a:r>
              <a:rPr lang="en-US" sz="2400" dirty="0" err="1"/>
              <a:t>gây</a:t>
            </a:r>
            <a:r>
              <a:rPr lang="en-US" sz="2400" dirty="0"/>
              <a:t> </a:t>
            </a:r>
            <a:r>
              <a:rPr lang="en-US" sz="2400" dirty="0" err="1"/>
              <a:t>nguy</a:t>
            </a:r>
            <a:r>
              <a:rPr lang="en-US" sz="2400" dirty="0"/>
              <a:t> </a:t>
            </a:r>
            <a:r>
              <a:rPr lang="en-US" sz="2400" dirty="0" err="1"/>
              <a:t>hiểm</a:t>
            </a:r>
            <a:r>
              <a:rPr lang="en-US" sz="2400" dirty="0"/>
              <a:t> </a:t>
            </a:r>
            <a:r>
              <a:rPr lang="en-US" sz="2400" dirty="0" err="1"/>
              <a:t>nh</a:t>
            </a:r>
            <a:r>
              <a:rPr lang="vi-VN" sz="2400" dirty="0">
                <a:latin typeface="Calibri" panose="020F0502020204030204" pitchFamily="34" charset="0"/>
                <a:cs typeface="Calibri" panose="020F0502020204030204" pitchFamily="34" charset="0"/>
              </a:rPr>
              <a:t>ư</a:t>
            </a:r>
            <a:r>
              <a:rPr lang="en-US" sz="2400" dirty="0"/>
              <a:t> </a:t>
            </a:r>
            <a:r>
              <a:rPr lang="en-US" sz="2400" dirty="0" err="1"/>
              <a:t>thế</a:t>
            </a:r>
            <a:r>
              <a:rPr lang="en-US" sz="2400" dirty="0"/>
              <a:t> </a:t>
            </a:r>
            <a:r>
              <a:rPr lang="en-US" sz="2400" dirty="0" err="1"/>
              <a:t>nào</a:t>
            </a:r>
            <a:r>
              <a:rPr lang="en-US" sz="2400" dirty="0"/>
              <a:t> </a:t>
            </a:r>
            <a:r>
              <a:rPr lang="en-US" sz="2400" dirty="0" err="1"/>
              <a:t>khi</a:t>
            </a:r>
            <a:r>
              <a:rPr lang="en-US" sz="2400" dirty="0"/>
              <a:t> </a:t>
            </a:r>
            <a:r>
              <a:rPr lang="en-US" sz="2400" dirty="0" err="1"/>
              <a:t>tiếp</a:t>
            </a:r>
            <a:r>
              <a:rPr lang="en-US" sz="2400" dirty="0"/>
              <a:t> </a:t>
            </a:r>
            <a:r>
              <a:rPr lang="en-US" sz="2400" dirty="0" err="1"/>
              <a:t>xúc</a:t>
            </a:r>
            <a:r>
              <a:rPr lang="en-US" sz="2400" dirty="0"/>
              <a:t> </a:t>
            </a:r>
            <a:r>
              <a:rPr lang="en-US" sz="2400" dirty="0" err="1"/>
              <a:t>với</a:t>
            </a:r>
            <a:r>
              <a:rPr lang="en-US" sz="2400" dirty="0"/>
              <a:t> </a:t>
            </a:r>
            <a:r>
              <a:rPr lang="en-US" sz="2400" dirty="0" err="1"/>
              <a:t>chúng</a:t>
            </a:r>
            <a:r>
              <a:rPr lang="en-US" sz="2400" dirty="0"/>
              <a:t>?</a:t>
            </a:r>
          </a:p>
        </p:txBody>
      </p:sp>
      <p:pic>
        <p:nvPicPr>
          <p:cNvPr id="3" name="Picture 2">
            <a:extLst>
              <a:ext uri="{FF2B5EF4-FFF2-40B4-BE49-F238E27FC236}">
                <a16:creationId xmlns:a16="http://schemas.microsoft.com/office/drawing/2014/main" id="{56B69198-D4B2-4BE8-A790-8150705F6B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76553" y="1746747"/>
            <a:ext cx="4990893" cy="4203244"/>
          </a:xfrm>
          <a:prstGeom prst="rect">
            <a:avLst/>
          </a:prstGeom>
        </p:spPr>
      </p:pic>
      <p:grpSp>
        <p:nvGrpSpPr>
          <p:cNvPr id="7" name="Group 6">
            <a:extLst>
              <a:ext uri="{FF2B5EF4-FFF2-40B4-BE49-F238E27FC236}">
                <a16:creationId xmlns:a16="http://schemas.microsoft.com/office/drawing/2014/main" id="{9B44F16B-F14E-4C54-ACCE-7C621E88892A}"/>
              </a:ext>
            </a:extLst>
          </p:cNvPr>
          <p:cNvGrpSpPr/>
          <p:nvPr/>
        </p:nvGrpSpPr>
        <p:grpSpPr>
          <a:xfrm>
            <a:off x="4242804" y="6034027"/>
            <a:ext cx="639919" cy="584775"/>
            <a:chOff x="4242804" y="5858538"/>
            <a:chExt cx="639919" cy="584775"/>
          </a:xfrm>
        </p:grpSpPr>
        <p:sp>
          <p:nvSpPr>
            <p:cNvPr id="8" name="Oval 7">
              <a:extLst>
                <a:ext uri="{FF2B5EF4-FFF2-40B4-BE49-F238E27FC236}">
                  <a16:creationId xmlns:a16="http://schemas.microsoft.com/office/drawing/2014/main" id="{B37607E5-6CE3-4009-9599-52A4E2A8608B}"/>
                </a:ext>
              </a:extLst>
            </p:cNvPr>
            <p:cNvSpPr/>
            <p:nvPr/>
          </p:nvSpPr>
          <p:spPr>
            <a:xfrm>
              <a:off x="4297680" y="5867774"/>
              <a:ext cx="548640" cy="54864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894CF80-F6AA-43ED-9E60-4631CB5A6ACE}"/>
                </a:ext>
              </a:extLst>
            </p:cNvPr>
            <p:cNvSpPr txBox="1"/>
            <p:nvPr/>
          </p:nvSpPr>
          <p:spPr>
            <a:xfrm>
              <a:off x="4242804" y="5858538"/>
              <a:ext cx="639919" cy="584775"/>
            </a:xfrm>
            <a:prstGeom prst="rect">
              <a:avLst/>
            </a:prstGeom>
            <a:noFill/>
          </p:spPr>
          <p:txBody>
            <a:bodyPr wrap="none" rtlCol="0">
              <a:spAutoFit/>
            </a:bodyPr>
            <a:lstStyle/>
            <a:p>
              <a:r>
                <a:rPr lang="en-US" sz="3200" dirty="0">
                  <a:solidFill>
                    <a:schemeClr val="bg1"/>
                  </a:solidFill>
                  <a:latin typeface="Arial" panose="020B0604020202020204" pitchFamily="34" charset="0"/>
                  <a:cs typeface="Arial" panose="020B0604020202020204" pitchFamily="34" charset="0"/>
                </a:rPr>
                <a:t>14</a:t>
              </a:r>
            </a:p>
          </p:txBody>
        </p:sp>
      </p:grpSp>
    </p:spTree>
    <p:extLst>
      <p:ext uri="{BB962C8B-B14F-4D97-AF65-F5344CB8AC3E}">
        <p14:creationId xmlns:p14="http://schemas.microsoft.com/office/powerpoint/2010/main" val="41374722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9A70DFE-C6EB-4866-BA01-D9EE1338E498}"/>
              </a:ext>
            </a:extLst>
          </p:cNvPr>
          <p:cNvPicPr>
            <a:picLocks noChangeAspect="1"/>
          </p:cNvPicPr>
          <p:nvPr/>
        </p:nvPicPr>
        <p:blipFill rotWithShape="1">
          <a:blip r:embed="rId2">
            <a:extLst>
              <a:ext uri="{28A0092B-C50C-407E-A947-70E740481C1C}">
                <a14:useLocalDpi xmlns:a14="http://schemas.microsoft.com/office/drawing/2010/main" val="0"/>
              </a:ext>
            </a:extLst>
          </a:blip>
          <a:srcRect l="11581" t="13708" r="11017"/>
          <a:stretch/>
        </p:blipFill>
        <p:spPr>
          <a:xfrm>
            <a:off x="1348833" y="1041560"/>
            <a:ext cx="6446334" cy="5331460"/>
          </a:xfrm>
          <a:prstGeom prst="rect">
            <a:avLst/>
          </a:prstGeom>
        </p:spPr>
      </p:pic>
      <p:pic>
        <p:nvPicPr>
          <p:cNvPr id="4" name="Picture 3">
            <a:extLst>
              <a:ext uri="{FF2B5EF4-FFF2-40B4-BE49-F238E27FC236}">
                <a16:creationId xmlns:a16="http://schemas.microsoft.com/office/drawing/2014/main" id="{4387AD2A-DBEB-46B9-9C08-AC6A38802F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5" name="TextBox 4">
            <a:extLst>
              <a:ext uri="{FF2B5EF4-FFF2-40B4-BE49-F238E27FC236}">
                <a16:creationId xmlns:a16="http://schemas.microsoft.com/office/drawing/2014/main" id="{64F09DEC-9A56-4494-80B1-DC71AAD31CFF}"/>
              </a:ext>
            </a:extLst>
          </p:cNvPr>
          <p:cNvSpPr txBox="1"/>
          <p:nvPr/>
        </p:nvSpPr>
        <p:spPr>
          <a:xfrm>
            <a:off x="877502" y="288277"/>
            <a:ext cx="7019589" cy="522451"/>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Quan </a:t>
            </a:r>
            <a:r>
              <a:rPr lang="en-US" sz="2400" b="1" dirty="0" err="1">
                <a:latin typeface="Arial" panose="020B0604020202020204" pitchFamily="34" charset="0"/>
                <a:cs typeface="Arial" panose="020B0604020202020204" pitchFamily="34" charset="0"/>
              </a:rPr>
              <a:t>sát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và</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trả</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lời</a:t>
            </a:r>
            <a:r>
              <a:rPr lang="en-US" sz="2400" b="1" dirty="0">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EB47BAF6-342D-42BD-A833-60A1EDE67F03}"/>
              </a:ext>
            </a:extLst>
          </p:cNvPr>
          <p:cNvSpPr txBox="1"/>
          <p:nvPr/>
        </p:nvSpPr>
        <p:spPr>
          <a:xfrm>
            <a:off x="877502" y="810728"/>
            <a:ext cx="7832389"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Cần</a:t>
            </a:r>
            <a:r>
              <a:rPr lang="en-US" sz="2400" dirty="0"/>
              <a:t> </a:t>
            </a:r>
            <a:r>
              <a:rPr lang="en-US" sz="2400" dirty="0" err="1"/>
              <a:t>làm</a:t>
            </a:r>
            <a:r>
              <a:rPr lang="en-US" sz="2400" dirty="0"/>
              <a:t> </a:t>
            </a:r>
            <a:r>
              <a:rPr lang="en-US" sz="2400" dirty="0" err="1"/>
              <a:t>gì</a:t>
            </a:r>
            <a:r>
              <a:rPr lang="en-US" sz="2400" dirty="0"/>
              <a:t> </a:t>
            </a:r>
            <a:r>
              <a:rPr lang="en-US" sz="2400" dirty="0" err="1"/>
              <a:t>để</a:t>
            </a:r>
            <a:r>
              <a:rPr lang="en-US" sz="2400" dirty="0"/>
              <a:t> </a:t>
            </a:r>
            <a:r>
              <a:rPr lang="en-US" sz="2400" dirty="0" err="1"/>
              <a:t>giữ</a:t>
            </a:r>
            <a:r>
              <a:rPr lang="en-US" sz="2400" dirty="0"/>
              <a:t> an </a:t>
            </a:r>
            <a:r>
              <a:rPr lang="en-US" sz="2400" dirty="0" err="1"/>
              <a:t>toàn</a:t>
            </a:r>
            <a:r>
              <a:rPr lang="en-US" sz="2400" dirty="0"/>
              <a:t> </a:t>
            </a:r>
            <a:r>
              <a:rPr lang="en-US" sz="2400" dirty="0" err="1"/>
              <a:t>khi</a:t>
            </a:r>
            <a:r>
              <a:rPr lang="en-US" sz="2400" dirty="0"/>
              <a:t> </a:t>
            </a:r>
            <a:r>
              <a:rPr lang="en-US" sz="2400" dirty="0" err="1"/>
              <a:t>tiếp</a:t>
            </a:r>
            <a:r>
              <a:rPr lang="en-US" sz="2400" dirty="0"/>
              <a:t> </a:t>
            </a:r>
            <a:r>
              <a:rPr lang="en-US" sz="2400" dirty="0" err="1"/>
              <a:t>xúc</a:t>
            </a:r>
            <a:r>
              <a:rPr lang="en-US" sz="2400" dirty="0"/>
              <a:t> </a:t>
            </a:r>
            <a:r>
              <a:rPr lang="en-US" sz="2400" dirty="0" err="1"/>
              <a:t>với</a:t>
            </a:r>
            <a:r>
              <a:rPr lang="en-US" sz="2400" dirty="0"/>
              <a:t> </a:t>
            </a:r>
            <a:r>
              <a:rPr lang="en-US" sz="2400" dirty="0" err="1"/>
              <a:t>cây</a:t>
            </a:r>
            <a:r>
              <a:rPr lang="en-US" sz="2400" dirty="0"/>
              <a:t> </a:t>
            </a:r>
            <a:r>
              <a:rPr lang="en-US" sz="2400" dirty="0" err="1"/>
              <a:t>và</a:t>
            </a:r>
            <a:r>
              <a:rPr lang="en-US" sz="2400" dirty="0"/>
              <a:t> con </a:t>
            </a:r>
            <a:r>
              <a:rPr lang="en-US" sz="2400" dirty="0" err="1"/>
              <a:t>vật</a:t>
            </a:r>
            <a:r>
              <a:rPr lang="en-US" sz="2400" dirty="0"/>
              <a:t>?</a:t>
            </a:r>
          </a:p>
        </p:txBody>
      </p:sp>
      <p:sp>
        <p:nvSpPr>
          <p:cNvPr id="9" name="Speech Bubble: Rectangle with Corners Rounded 8">
            <a:extLst>
              <a:ext uri="{FF2B5EF4-FFF2-40B4-BE49-F238E27FC236}">
                <a16:creationId xmlns:a16="http://schemas.microsoft.com/office/drawing/2014/main" id="{2BC6DBCF-014D-49AF-86E3-C3B4F15D679C}"/>
              </a:ext>
            </a:extLst>
          </p:cNvPr>
          <p:cNvSpPr/>
          <p:nvPr/>
        </p:nvSpPr>
        <p:spPr>
          <a:xfrm>
            <a:off x="2007477" y="1794844"/>
            <a:ext cx="3220306" cy="951345"/>
          </a:xfrm>
          <a:prstGeom prst="wedgeRoundRectCallout">
            <a:avLst>
              <a:gd name="adj1" fmla="val 15694"/>
              <a:gd name="adj2" fmla="val 70267"/>
              <a:gd name="adj3" fmla="val 16667"/>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err="1">
                <a:solidFill>
                  <a:schemeClr val="tx1"/>
                </a:solidFill>
              </a:rPr>
              <a:t>Bạn</a:t>
            </a:r>
            <a:r>
              <a:rPr lang="en-US" sz="2400" i="1" dirty="0">
                <a:solidFill>
                  <a:schemeClr val="tx1"/>
                </a:solidFill>
              </a:rPr>
              <a:t> </a:t>
            </a:r>
            <a:r>
              <a:rPr lang="en-US" sz="2400" i="1" dirty="0" err="1">
                <a:solidFill>
                  <a:schemeClr val="tx1"/>
                </a:solidFill>
              </a:rPr>
              <a:t>cần</a:t>
            </a:r>
            <a:r>
              <a:rPr lang="en-US" sz="2400" i="1" dirty="0">
                <a:solidFill>
                  <a:schemeClr val="tx1"/>
                </a:solidFill>
              </a:rPr>
              <a:t> </a:t>
            </a:r>
            <a:r>
              <a:rPr lang="en-US" sz="2400" i="1" dirty="0" err="1">
                <a:solidFill>
                  <a:schemeClr val="tx1"/>
                </a:solidFill>
              </a:rPr>
              <a:t>làm</a:t>
            </a:r>
            <a:r>
              <a:rPr lang="en-US" sz="2400" i="1" dirty="0">
                <a:solidFill>
                  <a:schemeClr val="tx1"/>
                </a:solidFill>
              </a:rPr>
              <a:t> </a:t>
            </a:r>
            <a:r>
              <a:rPr lang="en-US" sz="2400" i="1" dirty="0" err="1">
                <a:solidFill>
                  <a:schemeClr val="tx1"/>
                </a:solidFill>
              </a:rPr>
              <a:t>gì</a:t>
            </a:r>
            <a:r>
              <a:rPr lang="en-US" sz="2400" i="1" dirty="0">
                <a:solidFill>
                  <a:schemeClr val="tx1"/>
                </a:solidFill>
              </a:rPr>
              <a:t> </a:t>
            </a:r>
            <a:r>
              <a:rPr lang="en-US" sz="2400" i="1" err="1">
                <a:solidFill>
                  <a:schemeClr val="tx1"/>
                </a:solidFill>
              </a:rPr>
              <a:t>khi</a:t>
            </a:r>
            <a:r>
              <a:rPr lang="en-US" sz="2400" i="1">
                <a:solidFill>
                  <a:schemeClr val="tx1"/>
                </a:solidFill>
              </a:rPr>
              <a:t> </a:t>
            </a:r>
            <a:endParaRPr lang="en-US" sz="2400" i="1" smtClean="0">
              <a:solidFill>
                <a:schemeClr val="tx1"/>
              </a:solidFill>
            </a:endParaRPr>
          </a:p>
          <a:p>
            <a:pPr algn="ctr"/>
            <a:r>
              <a:rPr lang="en-US" sz="2400" i="1" smtClean="0">
                <a:solidFill>
                  <a:schemeClr val="tx1"/>
                </a:solidFill>
              </a:rPr>
              <a:t>tiếp </a:t>
            </a:r>
            <a:r>
              <a:rPr lang="en-US" sz="2400" i="1" dirty="0" err="1">
                <a:solidFill>
                  <a:schemeClr val="tx1"/>
                </a:solidFill>
              </a:rPr>
              <a:t>xúc</a:t>
            </a:r>
            <a:r>
              <a:rPr lang="en-US" sz="2400" i="1" dirty="0">
                <a:solidFill>
                  <a:schemeClr val="tx1"/>
                </a:solidFill>
              </a:rPr>
              <a:t> </a:t>
            </a:r>
            <a:r>
              <a:rPr lang="en-US" sz="2400" i="1" dirty="0" err="1">
                <a:solidFill>
                  <a:schemeClr val="tx1"/>
                </a:solidFill>
              </a:rPr>
              <a:t>với</a:t>
            </a:r>
            <a:r>
              <a:rPr lang="en-US" sz="2400" i="1" dirty="0">
                <a:solidFill>
                  <a:schemeClr val="tx1"/>
                </a:solidFill>
              </a:rPr>
              <a:t> </a:t>
            </a:r>
            <a:r>
              <a:rPr lang="en-US" sz="2400" i="1" dirty="0" err="1">
                <a:solidFill>
                  <a:schemeClr val="tx1"/>
                </a:solidFill>
              </a:rPr>
              <a:t>cây</a:t>
            </a:r>
            <a:r>
              <a:rPr lang="en-US" sz="2400" i="1" dirty="0">
                <a:solidFill>
                  <a:schemeClr val="tx1"/>
                </a:solidFill>
              </a:rPr>
              <a:t> </a:t>
            </a:r>
            <a:r>
              <a:rPr lang="en-US" sz="2400" i="1" dirty="0" err="1">
                <a:solidFill>
                  <a:schemeClr val="tx1"/>
                </a:solidFill>
              </a:rPr>
              <a:t>có</a:t>
            </a:r>
            <a:r>
              <a:rPr lang="en-US" sz="2400" i="1" dirty="0">
                <a:solidFill>
                  <a:schemeClr val="tx1"/>
                </a:solidFill>
              </a:rPr>
              <a:t> gai?</a:t>
            </a:r>
          </a:p>
        </p:txBody>
      </p:sp>
      <p:grpSp>
        <p:nvGrpSpPr>
          <p:cNvPr id="14" name="Group 13">
            <a:extLst>
              <a:ext uri="{FF2B5EF4-FFF2-40B4-BE49-F238E27FC236}">
                <a16:creationId xmlns:a16="http://schemas.microsoft.com/office/drawing/2014/main" id="{42475B08-871F-47F6-AE78-5895E6970268}"/>
              </a:ext>
            </a:extLst>
          </p:cNvPr>
          <p:cNvGrpSpPr/>
          <p:nvPr/>
        </p:nvGrpSpPr>
        <p:grpSpPr>
          <a:xfrm>
            <a:off x="6283960" y="1503225"/>
            <a:ext cx="1511207" cy="1500698"/>
            <a:chOff x="6482103" y="1392347"/>
            <a:chExt cx="1511207" cy="1500698"/>
          </a:xfrm>
        </p:grpSpPr>
        <p:pic>
          <p:nvPicPr>
            <p:cNvPr id="11" name="Picture 10">
              <a:extLst>
                <a:ext uri="{FF2B5EF4-FFF2-40B4-BE49-F238E27FC236}">
                  <a16:creationId xmlns:a16="http://schemas.microsoft.com/office/drawing/2014/main" id="{8C0BE6E6-AEEC-406E-BA83-8F01552217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4382" y="1392347"/>
              <a:ext cx="1328928" cy="1289304"/>
            </a:xfrm>
            <a:prstGeom prst="ellipse">
              <a:avLst/>
            </a:prstGeom>
            <a:ln>
              <a:solidFill>
                <a:srgbClr val="00B0F0"/>
              </a:solidFill>
            </a:ln>
          </p:spPr>
        </p:pic>
        <p:sp>
          <p:nvSpPr>
            <p:cNvPr id="12" name="Oval 11">
              <a:extLst>
                <a:ext uri="{FF2B5EF4-FFF2-40B4-BE49-F238E27FC236}">
                  <a16:creationId xmlns:a16="http://schemas.microsoft.com/office/drawing/2014/main" id="{3EF70F26-8E18-4CB7-9926-3D67BA4A7400}"/>
                </a:ext>
              </a:extLst>
            </p:cNvPr>
            <p:cNvSpPr/>
            <p:nvPr/>
          </p:nvSpPr>
          <p:spPr>
            <a:xfrm>
              <a:off x="6595733" y="2591829"/>
              <a:ext cx="182880" cy="182880"/>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9C7F360-0238-4281-83B2-25524B69AC83}"/>
                </a:ext>
              </a:extLst>
            </p:cNvPr>
            <p:cNvSpPr/>
            <p:nvPr/>
          </p:nvSpPr>
          <p:spPr>
            <a:xfrm>
              <a:off x="6482103" y="2801605"/>
              <a:ext cx="91440" cy="91440"/>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7725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87AD2A-DBEB-46B9-9C08-AC6A38802FB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5" name="TextBox 4">
            <a:extLst>
              <a:ext uri="{FF2B5EF4-FFF2-40B4-BE49-F238E27FC236}">
                <a16:creationId xmlns:a16="http://schemas.microsoft.com/office/drawing/2014/main" id="{64F09DEC-9A56-4494-80B1-DC71AAD31CFF}"/>
              </a:ext>
            </a:extLst>
          </p:cNvPr>
          <p:cNvSpPr txBox="1"/>
          <p:nvPr/>
        </p:nvSpPr>
        <p:spPr>
          <a:xfrm>
            <a:off x="877502" y="288277"/>
            <a:ext cx="7019589" cy="522451"/>
          </a:xfrm>
          <a:prstGeom prst="rect">
            <a:avLst/>
          </a:prstGeom>
          <a:noFill/>
        </p:spPr>
        <p:txBody>
          <a:bodyPr wrap="square" rtlCol="0">
            <a:spAutoFit/>
          </a:bodyPr>
          <a:lstStyle/>
          <a:p>
            <a:pPr>
              <a:lnSpc>
                <a:spcPct val="130000"/>
              </a:lnSpc>
            </a:pPr>
            <a:r>
              <a:rPr lang="en-US" sz="2400" b="1" dirty="0">
                <a:latin typeface="Arial" panose="020B0604020202020204" pitchFamily="34" charset="0"/>
                <a:cs typeface="Arial" panose="020B0604020202020204" pitchFamily="34" charset="0"/>
              </a:rPr>
              <a:t>Quan </a:t>
            </a:r>
            <a:r>
              <a:rPr lang="en-US" sz="2400" b="1" dirty="0" err="1">
                <a:latin typeface="Arial" panose="020B0604020202020204" pitchFamily="34" charset="0"/>
                <a:cs typeface="Arial" panose="020B0604020202020204" pitchFamily="34" charset="0"/>
              </a:rPr>
              <a:t>sát</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và</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trả</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lời</a:t>
            </a:r>
            <a:r>
              <a:rPr lang="en-US" sz="2400" b="1" dirty="0">
                <a:latin typeface="Arial" panose="020B0604020202020204" pitchFamily="34" charset="0"/>
                <a:cs typeface="Arial" panose="020B0604020202020204" pitchFamily="34" charset="0"/>
              </a:rPr>
              <a:t>:</a:t>
            </a:r>
          </a:p>
        </p:txBody>
      </p:sp>
      <p:pic>
        <p:nvPicPr>
          <p:cNvPr id="3" name="Picture 2">
            <a:extLst>
              <a:ext uri="{FF2B5EF4-FFF2-40B4-BE49-F238E27FC236}">
                <a16:creationId xmlns:a16="http://schemas.microsoft.com/office/drawing/2014/main" id="{56B69198-D4B2-4BE8-A790-8150705F6B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5816" y="1372303"/>
            <a:ext cx="2469423" cy="2082779"/>
          </a:xfrm>
          <a:prstGeom prst="rect">
            <a:avLst/>
          </a:prstGeom>
        </p:spPr>
      </p:pic>
      <p:pic>
        <p:nvPicPr>
          <p:cNvPr id="10" name="Picture 9">
            <a:extLst>
              <a:ext uri="{FF2B5EF4-FFF2-40B4-BE49-F238E27FC236}">
                <a16:creationId xmlns:a16="http://schemas.microsoft.com/office/drawing/2014/main" id="{262DB229-F221-44F0-AA6A-B9493B3EAA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8763" y="1372303"/>
            <a:ext cx="2514408" cy="2082779"/>
          </a:xfrm>
          <a:prstGeom prst="rect">
            <a:avLst/>
          </a:prstGeom>
        </p:spPr>
      </p:pic>
      <p:pic>
        <p:nvPicPr>
          <p:cNvPr id="12" name="Picture 11">
            <a:extLst>
              <a:ext uri="{FF2B5EF4-FFF2-40B4-BE49-F238E27FC236}">
                <a16:creationId xmlns:a16="http://schemas.microsoft.com/office/drawing/2014/main" id="{62D7C772-0E41-469E-BA81-0972688A00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5929" y="4013236"/>
            <a:ext cx="2540554" cy="2117592"/>
          </a:xfrm>
          <a:prstGeom prst="rect">
            <a:avLst/>
          </a:prstGeom>
        </p:spPr>
      </p:pic>
      <p:pic>
        <p:nvPicPr>
          <p:cNvPr id="14" name="Picture 13">
            <a:extLst>
              <a:ext uri="{FF2B5EF4-FFF2-40B4-BE49-F238E27FC236}">
                <a16:creationId xmlns:a16="http://schemas.microsoft.com/office/drawing/2014/main" id="{B7B3C49A-28F8-4E68-8C1F-3C6D709706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83617" y="4010921"/>
            <a:ext cx="2514408" cy="2117592"/>
          </a:xfrm>
          <a:prstGeom prst="rect">
            <a:avLst/>
          </a:prstGeom>
        </p:spPr>
      </p:pic>
      <p:grpSp>
        <p:nvGrpSpPr>
          <p:cNvPr id="15" name="Group 14">
            <a:extLst>
              <a:ext uri="{FF2B5EF4-FFF2-40B4-BE49-F238E27FC236}">
                <a16:creationId xmlns:a16="http://schemas.microsoft.com/office/drawing/2014/main" id="{3913A98B-A0D0-425B-A0DA-077F873EB370}"/>
              </a:ext>
            </a:extLst>
          </p:cNvPr>
          <p:cNvGrpSpPr/>
          <p:nvPr/>
        </p:nvGrpSpPr>
        <p:grpSpPr>
          <a:xfrm>
            <a:off x="2315048" y="3559600"/>
            <a:ext cx="450957" cy="400110"/>
            <a:chOff x="2969489" y="6059533"/>
            <a:chExt cx="450957" cy="400110"/>
          </a:xfrm>
        </p:grpSpPr>
        <p:sp>
          <p:nvSpPr>
            <p:cNvPr id="16" name="Oval 15">
              <a:extLst>
                <a:ext uri="{FF2B5EF4-FFF2-40B4-BE49-F238E27FC236}">
                  <a16:creationId xmlns:a16="http://schemas.microsoft.com/office/drawing/2014/main" id="{35C6F7DE-C1BF-4373-86C2-7940DA0B4116}"/>
                </a:ext>
              </a:extLst>
            </p:cNvPr>
            <p:cNvSpPr/>
            <p:nvPr/>
          </p:nvSpPr>
          <p:spPr>
            <a:xfrm>
              <a:off x="3020408" y="6078349"/>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F235EE77-A14E-47F7-A930-731140223EC1}"/>
                </a:ext>
              </a:extLst>
            </p:cNvPr>
            <p:cNvSpPr txBox="1"/>
            <p:nvPr/>
          </p:nvSpPr>
          <p:spPr>
            <a:xfrm>
              <a:off x="2969489" y="6059533"/>
              <a:ext cx="450957"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11</a:t>
              </a:r>
            </a:p>
          </p:txBody>
        </p:sp>
      </p:grpSp>
      <p:grpSp>
        <p:nvGrpSpPr>
          <p:cNvPr id="18" name="Group 17">
            <a:extLst>
              <a:ext uri="{FF2B5EF4-FFF2-40B4-BE49-F238E27FC236}">
                <a16:creationId xmlns:a16="http://schemas.microsoft.com/office/drawing/2014/main" id="{F3C488DF-CA8E-4AB2-A234-3F9C313368E3}"/>
              </a:ext>
            </a:extLst>
          </p:cNvPr>
          <p:cNvGrpSpPr/>
          <p:nvPr/>
        </p:nvGrpSpPr>
        <p:grpSpPr>
          <a:xfrm>
            <a:off x="6475160" y="3559600"/>
            <a:ext cx="470000" cy="400110"/>
            <a:chOff x="4786077" y="6084508"/>
            <a:chExt cx="470000" cy="400110"/>
          </a:xfrm>
        </p:grpSpPr>
        <p:sp>
          <p:nvSpPr>
            <p:cNvPr id="19" name="Oval 18">
              <a:extLst>
                <a:ext uri="{FF2B5EF4-FFF2-40B4-BE49-F238E27FC236}">
                  <a16:creationId xmlns:a16="http://schemas.microsoft.com/office/drawing/2014/main" id="{4B51B001-25ED-4AEF-9669-BCBA1B6A52E3}"/>
                </a:ext>
              </a:extLst>
            </p:cNvPr>
            <p:cNvSpPr/>
            <p:nvPr/>
          </p:nvSpPr>
          <p:spPr>
            <a:xfrm>
              <a:off x="4848410" y="6097854"/>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9C0C2FC3-1A11-4BA2-A790-6FC922B599E1}"/>
                </a:ext>
              </a:extLst>
            </p:cNvPr>
            <p:cNvSpPr txBox="1"/>
            <p:nvPr/>
          </p:nvSpPr>
          <p:spPr>
            <a:xfrm>
              <a:off x="4786077" y="6084508"/>
              <a:ext cx="470000"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12</a:t>
              </a:r>
            </a:p>
          </p:txBody>
        </p:sp>
      </p:grpSp>
      <p:grpSp>
        <p:nvGrpSpPr>
          <p:cNvPr id="21" name="Group 20">
            <a:extLst>
              <a:ext uri="{FF2B5EF4-FFF2-40B4-BE49-F238E27FC236}">
                <a16:creationId xmlns:a16="http://schemas.microsoft.com/office/drawing/2014/main" id="{F4D18CF6-CCCF-4997-89F6-ECD96196E735}"/>
              </a:ext>
            </a:extLst>
          </p:cNvPr>
          <p:cNvGrpSpPr/>
          <p:nvPr/>
        </p:nvGrpSpPr>
        <p:grpSpPr>
          <a:xfrm>
            <a:off x="2305526" y="6153168"/>
            <a:ext cx="470000" cy="400110"/>
            <a:chOff x="6930964" y="6069460"/>
            <a:chExt cx="470000" cy="400110"/>
          </a:xfrm>
        </p:grpSpPr>
        <p:sp>
          <p:nvSpPr>
            <p:cNvPr id="22" name="Oval 21">
              <a:extLst>
                <a:ext uri="{FF2B5EF4-FFF2-40B4-BE49-F238E27FC236}">
                  <a16:creationId xmlns:a16="http://schemas.microsoft.com/office/drawing/2014/main" id="{802CF1E2-2297-4720-8C80-05EC8E3087E1}"/>
                </a:ext>
              </a:extLst>
            </p:cNvPr>
            <p:cNvSpPr/>
            <p:nvPr/>
          </p:nvSpPr>
          <p:spPr>
            <a:xfrm>
              <a:off x="6983084" y="6075465"/>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03D11B1D-5CD6-45A7-975E-6D6956B7CD5D}"/>
                </a:ext>
              </a:extLst>
            </p:cNvPr>
            <p:cNvSpPr txBox="1"/>
            <p:nvPr/>
          </p:nvSpPr>
          <p:spPr>
            <a:xfrm>
              <a:off x="6930964" y="6069460"/>
              <a:ext cx="470000"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13</a:t>
              </a:r>
            </a:p>
          </p:txBody>
        </p:sp>
      </p:grpSp>
      <p:grpSp>
        <p:nvGrpSpPr>
          <p:cNvPr id="24" name="Group 23">
            <a:extLst>
              <a:ext uri="{FF2B5EF4-FFF2-40B4-BE49-F238E27FC236}">
                <a16:creationId xmlns:a16="http://schemas.microsoft.com/office/drawing/2014/main" id="{94C05BE3-620C-4368-B17F-94B89EDC24B8}"/>
              </a:ext>
            </a:extLst>
          </p:cNvPr>
          <p:cNvGrpSpPr/>
          <p:nvPr/>
        </p:nvGrpSpPr>
        <p:grpSpPr>
          <a:xfrm>
            <a:off x="6537493" y="6169613"/>
            <a:ext cx="470000" cy="400110"/>
            <a:chOff x="6930964" y="6069460"/>
            <a:chExt cx="470000" cy="400110"/>
          </a:xfrm>
        </p:grpSpPr>
        <p:sp>
          <p:nvSpPr>
            <p:cNvPr id="25" name="Oval 24">
              <a:extLst>
                <a:ext uri="{FF2B5EF4-FFF2-40B4-BE49-F238E27FC236}">
                  <a16:creationId xmlns:a16="http://schemas.microsoft.com/office/drawing/2014/main" id="{91C44DCB-D604-40B8-BF86-6AF825E312CF}"/>
                </a:ext>
              </a:extLst>
            </p:cNvPr>
            <p:cNvSpPr/>
            <p:nvPr/>
          </p:nvSpPr>
          <p:spPr>
            <a:xfrm>
              <a:off x="6983084" y="6075465"/>
              <a:ext cx="365760" cy="365760"/>
            </a:xfrm>
            <a:prstGeom prst="ellipse">
              <a:avLst/>
            </a:prstGeom>
            <a:solidFill>
              <a:srgbClr val="ED02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CCEE94F6-9438-45E1-84C7-CE18A3CD13B1}"/>
                </a:ext>
              </a:extLst>
            </p:cNvPr>
            <p:cNvSpPr txBox="1"/>
            <p:nvPr/>
          </p:nvSpPr>
          <p:spPr>
            <a:xfrm>
              <a:off x="6930964" y="6069460"/>
              <a:ext cx="470000"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14</a:t>
              </a:r>
            </a:p>
          </p:txBody>
        </p:sp>
      </p:grpSp>
      <p:sp>
        <p:nvSpPr>
          <p:cNvPr id="27" name="TextBox 26">
            <a:extLst>
              <a:ext uri="{FF2B5EF4-FFF2-40B4-BE49-F238E27FC236}">
                <a16:creationId xmlns:a16="http://schemas.microsoft.com/office/drawing/2014/main" id="{DFBFDB96-6678-407C-AC4C-2DE53E9ECAE2}"/>
              </a:ext>
            </a:extLst>
          </p:cNvPr>
          <p:cNvSpPr txBox="1"/>
          <p:nvPr/>
        </p:nvSpPr>
        <p:spPr>
          <a:xfrm>
            <a:off x="877502" y="810728"/>
            <a:ext cx="7832389"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err="1"/>
              <a:t>Cần</a:t>
            </a:r>
            <a:r>
              <a:rPr lang="en-US" sz="2400" dirty="0"/>
              <a:t> </a:t>
            </a:r>
            <a:r>
              <a:rPr lang="en-US" sz="2400" dirty="0" err="1"/>
              <a:t>làm</a:t>
            </a:r>
            <a:r>
              <a:rPr lang="en-US" sz="2400" dirty="0"/>
              <a:t> </a:t>
            </a:r>
            <a:r>
              <a:rPr lang="en-US" sz="2400" dirty="0" err="1"/>
              <a:t>gì</a:t>
            </a:r>
            <a:r>
              <a:rPr lang="en-US" sz="2400" dirty="0"/>
              <a:t> </a:t>
            </a:r>
            <a:r>
              <a:rPr lang="en-US" sz="2400" dirty="0" err="1"/>
              <a:t>để</a:t>
            </a:r>
            <a:r>
              <a:rPr lang="en-US" sz="2400" dirty="0"/>
              <a:t> </a:t>
            </a:r>
            <a:r>
              <a:rPr lang="en-US" sz="2400" dirty="0" err="1"/>
              <a:t>giữ</a:t>
            </a:r>
            <a:r>
              <a:rPr lang="en-US" sz="2400" dirty="0"/>
              <a:t> an </a:t>
            </a:r>
            <a:r>
              <a:rPr lang="en-US" sz="2400" dirty="0" err="1"/>
              <a:t>toàn</a:t>
            </a:r>
            <a:r>
              <a:rPr lang="en-US" sz="2400" dirty="0"/>
              <a:t> </a:t>
            </a:r>
            <a:r>
              <a:rPr lang="en-US" sz="2400" dirty="0" err="1"/>
              <a:t>khi</a:t>
            </a:r>
            <a:r>
              <a:rPr lang="en-US" sz="2400" dirty="0"/>
              <a:t> </a:t>
            </a:r>
            <a:r>
              <a:rPr lang="en-US" sz="2400" dirty="0" err="1"/>
              <a:t>tiếp</a:t>
            </a:r>
            <a:r>
              <a:rPr lang="en-US" sz="2400" dirty="0"/>
              <a:t> </a:t>
            </a:r>
            <a:r>
              <a:rPr lang="en-US" sz="2400" dirty="0" err="1"/>
              <a:t>xúc</a:t>
            </a:r>
            <a:r>
              <a:rPr lang="en-US" sz="2400" dirty="0"/>
              <a:t> </a:t>
            </a:r>
            <a:r>
              <a:rPr lang="en-US" sz="2400" dirty="0" err="1"/>
              <a:t>với</a:t>
            </a:r>
            <a:r>
              <a:rPr lang="en-US" sz="2400" dirty="0"/>
              <a:t> </a:t>
            </a:r>
            <a:r>
              <a:rPr lang="en-US" sz="2400" dirty="0" err="1"/>
              <a:t>cây</a:t>
            </a:r>
            <a:r>
              <a:rPr lang="en-US" sz="2400" dirty="0"/>
              <a:t> </a:t>
            </a:r>
            <a:r>
              <a:rPr lang="en-US" sz="2400" dirty="0" err="1"/>
              <a:t>và</a:t>
            </a:r>
            <a:r>
              <a:rPr lang="en-US" sz="2400" dirty="0"/>
              <a:t> con </a:t>
            </a:r>
            <a:r>
              <a:rPr lang="en-US" sz="2400" dirty="0" err="1"/>
              <a:t>vật</a:t>
            </a:r>
            <a:r>
              <a:rPr lang="en-US" sz="2400" dirty="0"/>
              <a:t>?</a:t>
            </a:r>
          </a:p>
        </p:txBody>
      </p:sp>
    </p:spTree>
    <p:extLst>
      <p:ext uri="{BB962C8B-B14F-4D97-AF65-F5344CB8AC3E}">
        <p14:creationId xmlns:p14="http://schemas.microsoft.com/office/powerpoint/2010/main" val="23002581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A4A9C6-2A78-4997-B57F-0585E2FE8092}"/>
              </a:ext>
            </a:extLst>
          </p:cNvPr>
          <p:cNvGrpSpPr/>
          <p:nvPr/>
        </p:nvGrpSpPr>
        <p:grpSpPr>
          <a:xfrm>
            <a:off x="479403" y="2287089"/>
            <a:ext cx="8185194" cy="2283822"/>
            <a:chOff x="479403" y="2287089"/>
            <a:chExt cx="8185194" cy="2283822"/>
          </a:xfrm>
        </p:grpSpPr>
        <p:grpSp>
          <p:nvGrpSpPr>
            <p:cNvPr id="3" name="Group 2">
              <a:extLst>
                <a:ext uri="{FF2B5EF4-FFF2-40B4-BE49-F238E27FC236}">
                  <a16:creationId xmlns:a16="http://schemas.microsoft.com/office/drawing/2014/main" id="{28A1C050-618E-41F9-B0BF-5694BEB489EC}"/>
                </a:ext>
              </a:extLst>
            </p:cNvPr>
            <p:cNvGrpSpPr/>
            <p:nvPr/>
          </p:nvGrpSpPr>
          <p:grpSpPr>
            <a:xfrm>
              <a:off x="479403" y="2287089"/>
              <a:ext cx="8185194" cy="2283822"/>
              <a:chOff x="622602" y="2851596"/>
              <a:chExt cx="7639125" cy="2283822"/>
            </a:xfrm>
          </p:grpSpPr>
          <p:sp>
            <p:nvSpPr>
              <p:cNvPr id="5" name="Rounded Rectangle 12">
                <a:extLst>
                  <a:ext uri="{FF2B5EF4-FFF2-40B4-BE49-F238E27FC236}">
                    <a16:creationId xmlns:a16="http://schemas.microsoft.com/office/drawing/2014/main" id="{45E6BB61-CB9E-4907-AB3C-A678F826F366}"/>
                  </a:ext>
                </a:extLst>
              </p:cNvPr>
              <p:cNvSpPr/>
              <p:nvPr/>
            </p:nvSpPr>
            <p:spPr>
              <a:xfrm>
                <a:off x="622602" y="2851596"/>
                <a:ext cx="7639125" cy="2283822"/>
              </a:xfrm>
              <a:prstGeom prst="roundRect">
                <a:avLst/>
              </a:prstGeom>
              <a:solidFill>
                <a:srgbClr val="F05A72"/>
              </a:solidFill>
              <a:ln>
                <a:solidFill>
                  <a:srgbClr val="F05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13">
                <a:extLst>
                  <a:ext uri="{FF2B5EF4-FFF2-40B4-BE49-F238E27FC236}">
                    <a16:creationId xmlns:a16="http://schemas.microsoft.com/office/drawing/2014/main" id="{2E3E9980-EB8F-4E8E-93C4-DC70F021AD89}"/>
                  </a:ext>
                </a:extLst>
              </p:cNvPr>
              <p:cNvSpPr/>
              <p:nvPr/>
            </p:nvSpPr>
            <p:spPr>
              <a:xfrm>
                <a:off x="719721" y="2958954"/>
                <a:ext cx="7444887" cy="2036530"/>
              </a:xfrm>
              <a:prstGeom prst="roundRect">
                <a:avLst/>
              </a:prstGeom>
              <a:solidFill>
                <a:srgbClr val="F05A72"/>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88C94094-CC70-4E7B-9A8B-93CA4456B1EF}"/>
                </a:ext>
              </a:extLst>
            </p:cNvPr>
            <p:cNvSpPr/>
            <p:nvPr/>
          </p:nvSpPr>
          <p:spPr>
            <a:xfrm>
              <a:off x="787107" y="2449660"/>
              <a:ext cx="7569784" cy="1962845"/>
            </a:xfrm>
            <a:prstGeom prst="rect">
              <a:avLst/>
            </a:prstGeom>
          </p:spPr>
          <p:txBody>
            <a:bodyPr wrap="square">
              <a:spAutoFit/>
            </a:bodyPr>
            <a:lstStyle/>
            <a:p>
              <a:pPr algn="just">
                <a:lnSpc>
                  <a:spcPct val="130000"/>
                </a:lnSpc>
              </a:pPr>
              <a:r>
                <a:rPr lang="en-US" sz="2400" dirty="0" err="1">
                  <a:solidFill>
                    <a:schemeClr val="bg1"/>
                  </a:solidFill>
                  <a:latin typeface="Arial" panose="020B0604020202020204" pitchFamily="34" charset="0"/>
                  <a:cs typeface="Arial" panose="020B0604020202020204" pitchFamily="34" charset="0"/>
                </a:rPr>
                <a:t>Cây</a:t>
              </a:r>
              <a:r>
                <a:rPr lang="en-US" sz="2400" dirty="0">
                  <a:solidFill>
                    <a:schemeClr val="bg1"/>
                  </a:solidFill>
                  <a:latin typeface="Arial" panose="020B0604020202020204" pitchFamily="34" charset="0"/>
                  <a:cs typeface="Arial" panose="020B0604020202020204" pitchFamily="34" charset="0"/>
                </a:rPr>
                <a:t> đ</a:t>
              </a:r>
              <a:r>
                <a:rPr lang="vi-VN" sz="2400" dirty="0">
                  <a:solidFill>
                    <a:schemeClr val="bg1"/>
                  </a:solidFill>
                  <a:latin typeface="Arial" panose="020B0604020202020204" pitchFamily="34" charset="0"/>
                  <a:cs typeface="Arial" panose="020B0604020202020204" pitchFamily="34" charset="0"/>
                </a:rPr>
                <a:t>ược trồng để làm thức ăn, cho hoa,... và cho bóng mát. Một số con vật được nuôi để làm thức ăn, làm cảnh,... và làm bạn với con người. Một số cây, con vật có thể gây nguy hiểm khi tiếp xúc.</a:t>
              </a:r>
              <a:endParaRPr lang="en-US" sz="24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48068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A16600-6C75-4BEC-B1C1-55831B523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a:extLst>
              <a:ext uri="{FF2B5EF4-FFF2-40B4-BE49-F238E27FC236}">
                <a16:creationId xmlns:a16="http://schemas.microsoft.com/office/drawing/2014/main" id="{A6C9D794-055B-40B3-8E99-28AB256D89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5" name="TextBox 4">
            <a:extLst>
              <a:ext uri="{FF2B5EF4-FFF2-40B4-BE49-F238E27FC236}">
                <a16:creationId xmlns:a16="http://schemas.microsoft.com/office/drawing/2014/main" id="{57C75502-6C92-49A3-BB0C-03F5169488BE}"/>
              </a:ext>
            </a:extLst>
          </p:cNvPr>
          <p:cNvSpPr txBox="1"/>
          <p:nvPr/>
        </p:nvSpPr>
        <p:spPr>
          <a:xfrm>
            <a:off x="877502" y="288277"/>
            <a:ext cx="7296680" cy="1002582"/>
          </a:xfrm>
          <a:prstGeom prst="rect">
            <a:avLst/>
          </a:prstGeom>
          <a:noFill/>
        </p:spPr>
        <p:txBody>
          <a:bodyPr wrap="square" rtlCol="0">
            <a:spAutoFit/>
          </a:bodyPr>
          <a:lstStyle/>
          <a:p>
            <a:pPr>
              <a:lnSpc>
                <a:spcPct val="130000"/>
              </a:lnSpc>
            </a:pPr>
            <a:r>
              <a:rPr lang="en-US" sz="2400" b="1" dirty="0">
                <a:effectLst>
                  <a:glow rad="127000">
                    <a:schemeClr val="bg1"/>
                  </a:glow>
                </a:effectLst>
                <a:latin typeface="Arial" panose="020B0604020202020204" pitchFamily="34" charset="0"/>
                <a:cs typeface="Arial" panose="020B0604020202020204" pitchFamily="34" charset="0"/>
              </a:rPr>
              <a:t>Quan </a:t>
            </a:r>
            <a:r>
              <a:rPr lang="en-US" sz="2400" b="1" dirty="0" err="1">
                <a:effectLst>
                  <a:glow rad="127000">
                    <a:schemeClr val="bg1"/>
                  </a:glow>
                </a:effectLst>
                <a:latin typeface="Arial" panose="020B0604020202020204" pitchFamily="34" charset="0"/>
                <a:cs typeface="Arial" panose="020B0604020202020204" pitchFamily="34" charset="0"/>
              </a:rPr>
              <a:t>sát</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cây</a:t>
            </a:r>
            <a:r>
              <a:rPr lang="en-US" sz="2400" b="1" dirty="0">
                <a:effectLst>
                  <a:glow rad="127000">
                    <a:schemeClr val="bg1"/>
                  </a:glow>
                </a:effectLst>
                <a:latin typeface="Arial" panose="020B0604020202020204" pitchFamily="34" charset="0"/>
                <a:cs typeface="Arial" panose="020B0604020202020204" pitchFamily="34" charset="0"/>
              </a:rPr>
              <a:t>, con </a:t>
            </a:r>
            <a:r>
              <a:rPr lang="en-US" sz="2400" b="1" dirty="0" err="1">
                <a:effectLst>
                  <a:glow rad="127000">
                    <a:schemeClr val="bg1"/>
                  </a:glow>
                </a:effectLst>
                <a:latin typeface="Arial" panose="020B0604020202020204" pitchFamily="34" charset="0"/>
                <a:cs typeface="Arial" panose="020B0604020202020204" pitchFamily="34" charset="0"/>
              </a:rPr>
              <a:t>vật</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xung</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quanh</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và</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hoàn</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thành</a:t>
            </a:r>
            <a:endParaRPr lang="en-US" sz="2400" b="1" dirty="0">
              <a:effectLst>
                <a:glow rad="127000">
                  <a:schemeClr val="bg1"/>
                </a:glow>
              </a:effectLst>
              <a:latin typeface="Arial" panose="020B0604020202020204" pitchFamily="34" charset="0"/>
              <a:cs typeface="Arial" panose="020B0604020202020204" pitchFamily="34" charset="0"/>
            </a:endParaRPr>
          </a:p>
          <a:p>
            <a:pPr>
              <a:lnSpc>
                <a:spcPct val="130000"/>
              </a:lnSpc>
            </a:pPr>
            <a:r>
              <a:rPr lang="en-US" sz="2400" b="1" dirty="0" err="1">
                <a:effectLst>
                  <a:glow rad="127000">
                    <a:schemeClr val="bg1"/>
                  </a:glow>
                </a:effectLst>
                <a:latin typeface="Arial" panose="020B0604020202020204" pitchFamily="34" charset="0"/>
                <a:cs typeface="Arial" panose="020B0604020202020204" pitchFamily="34" charset="0"/>
              </a:rPr>
              <a:t>phiếu</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theo</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mẫu</a:t>
            </a:r>
            <a:r>
              <a:rPr lang="en-US" sz="2400" b="1" dirty="0">
                <a:effectLst>
                  <a:glow rad="127000">
                    <a:schemeClr val="bg1"/>
                  </a:glow>
                </a:effectLst>
                <a:latin typeface="Arial" panose="020B0604020202020204" pitchFamily="34" charset="0"/>
                <a:cs typeface="Arial" panose="020B0604020202020204" pitchFamily="34" charset="0"/>
              </a:rPr>
              <a:t>.</a:t>
            </a:r>
          </a:p>
        </p:txBody>
      </p:sp>
      <p:pic>
        <p:nvPicPr>
          <p:cNvPr id="10" name="Picture 9">
            <a:extLst>
              <a:ext uri="{FF2B5EF4-FFF2-40B4-BE49-F238E27FC236}">
                <a16:creationId xmlns:a16="http://schemas.microsoft.com/office/drawing/2014/main" id="{55E9C465-840E-414E-9F12-6FF8C5F64D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827" y="2700193"/>
            <a:ext cx="6750753" cy="2281381"/>
          </a:xfrm>
          <a:prstGeom prst="rect">
            <a:avLst/>
          </a:prstGeom>
        </p:spPr>
      </p:pic>
    </p:spTree>
    <p:extLst>
      <p:ext uri="{BB962C8B-B14F-4D97-AF65-F5344CB8AC3E}">
        <p14:creationId xmlns:p14="http://schemas.microsoft.com/office/powerpoint/2010/main" val="320510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4"/>
                                        </p:tgtEl>
                                        <p:attrNameLst>
                                          <p:attrName>r</p:attrName>
                                        </p:attrNameLst>
                                      </p:cBhvr>
                                    </p:animRot>
                                  </p:childTnLst>
                                </p:cTn>
                              </p:par>
                              <p:par>
                                <p:cTn id="7" presetID="22" presetClass="entr" presetSubtype="8"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animEffect transition="in" filter="wipe(left)">
                                      <p:cBhvr>
                                        <p:cTn id="9" dur="2750"/>
                                        <p:tgtEl>
                                          <p:spTgt spid="5">
                                            <p:txEl>
                                              <p:pRg st="0" end="0"/>
                                            </p:txEl>
                                          </p:spTgt>
                                        </p:tgtEl>
                                      </p:cBhvr>
                                    </p:animEffect>
                                  </p:childTnLst>
                                </p:cTn>
                              </p:par>
                            </p:childTnLst>
                          </p:cTn>
                        </p:par>
                        <p:par>
                          <p:cTn id="10" fill="hold">
                            <p:stCondLst>
                              <p:cond delay="2750"/>
                            </p:stCondLst>
                            <p:childTnLst>
                              <p:par>
                                <p:cTn id="11" presetID="22" presetClass="entr" presetSubtype="8" fill="hold" grpId="0" nodeType="after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wipe(left)">
                                      <p:cBhvr>
                                        <p:cTn id="13" dur="1250"/>
                                        <p:tgtEl>
                                          <p:spTgt spid="5">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A16600-6C75-4BEC-B1C1-55831B523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a:extLst>
              <a:ext uri="{FF2B5EF4-FFF2-40B4-BE49-F238E27FC236}">
                <a16:creationId xmlns:a16="http://schemas.microsoft.com/office/drawing/2014/main" id="{A6C9D794-055B-40B3-8E99-28AB256D89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5" name="TextBox 4">
            <a:extLst>
              <a:ext uri="{FF2B5EF4-FFF2-40B4-BE49-F238E27FC236}">
                <a16:creationId xmlns:a16="http://schemas.microsoft.com/office/drawing/2014/main" id="{57C75502-6C92-49A3-BB0C-03F5169488BE}"/>
              </a:ext>
            </a:extLst>
          </p:cNvPr>
          <p:cNvSpPr txBox="1"/>
          <p:nvPr/>
        </p:nvSpPr>
        <p:spPr>
          <a:xfrm>
            <a:off x="877502" y="288277"/>
            <a:ext cx="7296680" cy="1002582"/>
          </a:xfrm>
          <a:prstGeom prst="rect">
            <a:avLst/>
          </a:prstGeom>
          <a:noFill/>
        </p:spPr>
        <p:txBody>
          <a:bodyPr wrap="square" rtlCol="0">
            <a:spAutoFit/>
          </a:bodyPr>
          <a:lstStyle/>
          <a:p>
            <a:pPr>
              <a:lnSpc>
                <a:spcPct val="130000"/>
              </a:lnSpc>
            </a:pPr>
            <a:r>
              <a:rPr lang="en-US" sz="2400" b="1" dirty="0">
                <a:effectLst>
                  <a:glow rad="127000">
                    <a:schemeClr val="bg1"/>
                  </a:glow>
                </a:effectLst>
                <a:latin typeface="Arial" panose="020B0604020202020204" pitchFamily="34" charset="0"/>
                <a:cs typeface="Arial" panose="020B0604020202020204" pitchFamily="34" charset="0"/>
              </a:rPr>
              <a:t>Quan </a:t>
            </a:r>
            <a:r>
              <a:rPr lang="en-US" sz="2400" b="1" dirty="0" err="1">
                <a:effectLst>
                  <a:glow rad="127000">
                    <a:schemeClr val="bg1"/>
                  </a:glow>
                </a:effectLst>
                <a:latin typeface="Arial" panose="020B0604020202020204" pitchFamily="34" charset="0"/>
                <a:cs typeface="Arial" panose="020B0604020202020204" pitchFamily="34" charset="0"/>
              </a:rPr>
              <a:t>sát</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cây</a:t>
            </a:r>
            <a:r>
              <a:rPr lang="en-US" sz="2400" b="1" dirty="0">
                <a:effectLst>
                  <a:glow rad="127000">
                    <a:schemeClr val="bg1"/>
                  </a:glow>
                </a:effectLst>
                <a:latin typeface="Arial" panose="020B0604020202020204" pitchFamily="34" charset="0"/>
                <a:cs typeface="Arial" panose="020B0604020202020204" pitchFamily="34" charset="0"/>
              </a:rPr>
              <a:t>, con </a:t>
            </a:r>
            <a:r>
              <a:rPr lang="en-US" sz="2400" b="1" dirty="0" err="1">
                <a:effectLst>
                  <a:glow rad="127000">
                    <a:schemeClr val="bg1"/>
                  </a:glow>
                </a:effectLst>
                <a:latin typeface="Arial" panose="020B0604020202020204" pitchFamily="34" charset="0"/>
                <a:cs typeface="Arial" panose="020B0604020202020204" pitchFamily="34" charset="0"/>
              </a:rPr>
              <a:t>vật</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xung</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quanh</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và</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hoàn</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thành</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phiếu</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theo</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mẫu</a:t>
            </a:r>
            <a:r>
              <a:rPr lang="en-US" sz="2400" b="1" dirty="0">
                <a:effectLst>
                  <a:glow rad="127000">
                    <a:schemeClr val="bg1"/>
                  </a:glow>
                </a:effectLst>
                <a:latin typeface="Arial" panose="020B0604020202020204" pitchFamily="34" charset="0"/>
                <a:cs typeface="Arial" panose="020B0604020202020204" pitchFamily="34" charset="0"/>
              </a:rPr>
              <a:t>.</a:t>
            </a:r>
          </a:p>
        </p:txBody>
      </p:sp>
      <p:pic>
        <p:nvPicPr>
          <p:cNvPr id="10" name="Picture 9">
            <a:extLst>
              <a:ext uri="{FF2B5EF4-FFF2-40B4-BE49-F238E27FC236}">
                <a16:creationId xmlns:a16="http://schemas.microsoft.com/office/drawing/2014/main" id="{55E9C465-840E-414E-9F12-6FF8C5F64D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58827" y="2804723"/>
            <a:ext cx="6750753" cy="1813702"/>
          </a:xfrm>
          <a:prstGeom prst="rect">
            <a:avLst/>
          </a:prstGeom>
        </p:spPr>
      </p:pic>
    </p:spTree>
    <p:extLst>
      <p:ext uri="{BB962C8B-B14F-4D97-AF65-F5344CB8AC3E}">
        <p14:creationId xmlns:p14="http://schemas.microsoft.com/office/powerpoint/2010/main" val="206345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A16600-6C75-4BEC-B1C1-55831B523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a:extLst>
              <a:ext uri="{FF2B5EF4-FFF2-40B4-BE49-F238E27FC236}">
                <a16:creationId xmlns:a16="http://schemas.microsoft.com/office/drawing/2014/main" id="{A6C9D794-055B-40B3-8E99-28AB256D89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614" y="75193"/>
            <a:ext cx="714375" cy="714375"/>
          </a:xfrm>
          <a:prstGeom prst="rect">
            <a:avLst/>
          </a:prstGeom>
        </p:spPr>
      </p:pic>
      <p:sp>
        <p:nvSpPr>
          <p:cNvPr id="5" name="TextBox 4">
            <a:extLst>
              <a:ext uri="{FF2B5EF4-FFF2-40B4-BE49-F238E27FC236}">
                <a16:creationId xmlns:a16="http://schemas.microsoft.com/office/drawing/2014/main" id="{57C75502-6C92-49A3-BB0C-03F5169488BE}"/>
              </a:ext>
            </a:extLst>
          </p:cNvPr>
          <p:cNvSpPr txBox="1"/>
          <p:nvPr/>
        </p:nvSpPr>
        <p:spPr>
          <a:xfrm>
            <a:off x="877502" y="288277"/>
            <a:ext cx="7296680" cy="1002582"/>
          </a:xfrm>
          <a:prstGeom prst="rect">
            <a:avLst/>
          </a:prstGeom>
          <a:noFill/>
        </p:spPr>
        <p:txBody>
          <a:bodyPr wrap="square" rtlCol="0">
            <a:spAutoFit/>
          </a:bodyPr>
          <a:lstStyle/>
          <a:p>
            <a:pPr>
              <a:lnSpc>
                <a:spcPct val="130000"/>
              </a:lnSpc>
            </a:pPr>
            <a:r>
              <a:rPr lang="en-US" sz="2400" b="1" dirty="0">
                <a:effectLst>
                  <a:glow rad="127000">
                    <a:schemeClr val="bg1"/>
                  </a:glow>
                </a:effectLst>
                <a:latin typeface="Arial" panose="020B0604020202020204" pitchFamily="34" charset="0"/>
                <a:cs typeface="Arial" panose="020B0604020202020204" pitchFamily="34" charset="0"/>
              </a:rPr>
              <a:t>Quan </a:t>
            </a:r>
            <a:r>
              <a:rPr lang="en-US" sz="2400" b="1" dirty="0" err="1">
                <a:effectLst>
                  <a:glow rad="127000">
                    <a:schemeClr val="bg1"/>
                  </a:glow>
                </a:effectLst>
                <a:latin typeface="Arial" panose="020B0604020202020204" pitchFamily="34" charset="0"/>
                <a:cs typeface="Arial" panose="020B0604020202020204" pitchFamily="34" charset="0"/>
              </a:rPr>
              <a:t>sát</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cây</a:t>
            </a:r>
            <a:r>
              <a:rPr lang="en-US" sz="2400" b="1" dirty="0">
                <a:effectLst>
                  <a:glow rad="127000">
                    <a:schemeClr val="bg1"/>
                  </a:glow>
                </a:effectLst>
                <a:latin typeface="Arial" panose="020B0604020202020204" pitchFamily="34" charset="0"/>
                <a:cs typeface="Arial" panose="020B0604020202020204" pitchFamily="34" charset="0"/>
              </a:rPr>
              <a:t>, con </a:t>
            </a:r>
            <a:r>
              <a:rPr lang="en-US" sz="2400" b="1" dirty="0" err="1">
                <a:effectLst>
                  <a:glow rad="127000">
                    <a:schemeClr val="bg1"/>
                  </a:glow>
                </a:effectLst>
                <a:latin typeface="Arial" panose="020B0604020202020204" pitchFamily="34" charset="0"/>
                <a:cs typeface="Arial" panose="020B0604020202020204" pitchFamily="34" charset="0"/>
              </a:rPr>
              <a:t>vật</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xung</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quanh</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và</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hoàn</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thành</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phiếu</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theo</a:t>
            </a:r>
            <a:r>
              <a:rPr lang="en-US" sz="2400" b="1" dirty="0">
                <a:effectLst>
                  <a:glow rad="127000">
                    <a:schemeClr val="bg1"/>
                  </a:glow>
                </a:effectLst>
                <a:latin typeface="Arial" panose="020B0604020202020204" pitchFamily="34" charset="0"/>
                <a:cs typeface="Arial" panose="020B0604020202020204" pitchFamily="34" charset="0"/>
              </a:rPr>
              <a:t> </a:t>
            </a:r>
            <a:r>
              <a:rPr lang="en-US" sz="2400" b="1" dirty="0" err="1">
                <a:effectLst>
                  <a:glow rad="127000">
                    <a:schemeClr val="bg1"/>
                  </a:glow>
                </a:effectLst>
                <a:latin typeface="Arial" panose="020B0604020202020204" pitchFamily="34" charset="0"/>
                <a:cs typeface="Arial" panose="020B0604020202020204" pitchFamily="34" charset="0"/>
              </a:rPr>
              <a:t>mẫu</a:t>
            </a:r>
            <a:r>
              <a:rPr lang="en-US" sz="2400" b="1" dirty="0">
                <a:effectLst>
                  <a:glow rad="127000">
                    <a:schemeClr val="bg1"/>
                  </a:glow>
                </a:effectLst>
                <a:latin typeface="Arial" panose="020B0604020202020204" pitchFamily="34" charset="0"/>
                <a:cs typeface="Arial" panose="020B0604020202020204" pitchFamily="34" charset="0"/>
              </a:rPr>
              <a:t>.</a:t>
            </a:r>
          </a:p>
        </p:txBody>
      </p:sp>
      <p:grpSp>
        <p:nvGrpSpPr>
          <p:cNvPr id="2" name="Group 1">
            <a:extLst>
              <a:ext uri="{FF2B5EF4-FFF2-40B4-BE49-F238E27FC236}">
                <a16:creationId xmlns:a16="http://schemas.microsoft.com/office/drawing/2014/main" id="{60202F8F-B544-4D10-8C11-BD24E183E225}"/>
              </a:ext>
            </a:extLst>
          </p:cNvPr>
          <p:cNvGrpSpPr/>
          <p:nvPr/>
        </p:nvGrpSpPr>
        <p:grpSpPr>
          <a:xfrm>
            <a:off x="0" y="2955635"/>
            <a:ext cx="5474380" cy="2687782"/>
            <a:chOff x="0" y="2955635"/>
            <a:chExt cx="5474380" cy="2687782"/>
          </a:xfrm>
        </p:grpSpPr>
        <p:pic>
          <p:nvPicPr>
            <p:cNvPr id="7" name="Picture 6">
              <a:extLst>
                <a:ext uri="{FF2B5EF4-FFF2-40B4-BE49-F238E27FC236}">
                  <a16:creationId xmlns:a16="http://schemas.microsoft.com/office/drawing/2014/main" id="{759F9101-C1F1-4660-A97E-867638534F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55635"/>
              <a:ext cx="5474380" cy="2687782"/>
            </a:xfrm>
            <a:prstGeom prst="rect">
              <a:avLst/>
            </a:prstGeom>
          </p:spPr>
        </p:pic>
        <p:sp>
          <p:nvSpPr>
            <p:cNvPr id="8" name="TextBox 7">
              <a:extLst>
                <a:ext uri="{FF2B5EF4-FFF2-40B4-BE49-F238E27FC236}">
                  <a16:creationId xmlns:a16="http://schemas.microsoft.com/office/drawing/2014/main" id="{59147102-A0BF-4BEA-A8AB-5AA9D0A8ED5C}"/>
                </a:ext>
              </a:extLst>
            </p:cNvPr>
            <p:cNvSpPr txBox="1"/>
            <p:nvPr/>
          </p:nvSpPr>
          <p:spPr>
            <a:xfrm>
              <a:off x="1468605" y="3626775"/>
              <a:ext cx="3387173" cy="1200329"/>
            </a:xfrm>
            <a:prstGeom prst="rect">
              <a:avLst/>
            </a:prstGeom>
            <a:noFill/>
          </p:spPr>
          <p:txBody>
            <a:bodyPr wrap="square" rtlCol="0">
              <a:spAutoFit/>
            </a:bodyPr>
            <a:lstStyle/>
            <a:p>
              <a:r>
                <a:rPr lang="en-US" sz="2400" b="1" i="1" dirty="0" err="1">
                  <a:solidFill>
                    <a:schemeClr val="bg1"/>
                  </a:solidFill>
                </a:rPr>
                <a:t>Bạn</a:t>
              </a:r>
              <a:r>
                <a:rPr lang="en-US" sz="2400" b="1" i="1" dirty="0">
                  <a:solidFill>
                    <a:schemeClr val="bg1"/>
                  </a:solidFill>
                </a:rPr>
                <a:t> </a:t>
              </a:r>
              <a:r>
                <a:rPr lang="en-US" sz="2400" b="1" i="1" dirty="0" err="1">
                  <a:solidFill>
                    <a:schemeClr val="bg1"/>
                  </a:solidFill>
                </a:rPr>
                <a:t>nhớ</a:t>
              </a:r>
              <a:r>
                <a:rPr lang="en-US" sz="2400" b="1" i="1" dirty="0">
                  <a:solidFill>
                    <a:schemeClr val="bg1"/>
                  </a:solidFill>
                </a:rPr>
                <a:t> </a:t>
              </a:r>
              <a:r>
                <a:rPr lang="en-US" sz="2400" b="1" i="1" dirty="0" err="1">
                  <a:solidFill>
                    <a:schemeClr val="bg1"/>
                  </a:solidFill>
                </a:rPr>
                <a:t>giữ</a:t>
              </a:r>
              <a:r>
                <a:rPr lang="en-US" sz="2400" b="1" i="1" dirty="0">
                  <a:solidFill>
                    <a:schemeClr val="bg1"/>
                  </a:solidFill>
                </a:rPr>
                <a:t> an </a:t>
              </a:r>
              <a:r>
                <a:rPr lang="en-US" sz="2400" b="1" i="1" dirty="0" err="1">
                  <a:solidFill>
                    <a:schemeClr val="bg1"/>
                  </a:solidFill>
                </a:rPr>
                <a:t>toàn</a:t>
              </a:r>
              <a:r>
                <a:rPr lang="en-US" sz="2400" b="1" i="1" dirty="0">
                  <a:solidFill>
                    <a:schemeClr val="bg1"/>
                  </a:solidFill>
                </a:rPr>
                <a:t> </a:t>
              </a:r>
              <a:r>
                <a:rPr lang="en-US" sz="2400" b="1" i="1" dirty="0" err="1">
                  <a:solidFill>
                    <a:schemeClr val="bg1"/>
                  </a:solidFill>
                </a:rPr>
                <a:t>cho</a:t>
              </a:r>
              <a:r>
                <a:rPr lang="en-US" sz="2400" b="1" i="1" dirty="0">
                  <a:solidFill>
                    <a:schemeClr val="bg1"/>
                  </a:solidFill>
                </a:rPr>
                <a:t> </a:t>
              </a:r>
              <a:r>
                <a:rPr lang="en-US" sz="2400" b="1" i="1" dirty="0" err="1">
                  <a:solidFill>
                    <a:schemeClr val="bg1"/>
                  </a:solidFill>
                </a:rPr>
                <a:t>bản</a:t>
              </a:r>
              <a:r>
                <a:rPr lang="en-US" sz="2400" b="1" i="1" dirty="0">
                  <a:solidFill>
                    <a:schemeClr val="bg1"/>
                  </a:solidFill>
                </a:rPr>
                <a:t> </a:t>
              </a:r>
              <a:r>
                <a:rPr lang="en-US" sz="2400" b="1" i="1" dirty="0" err="1">
                  <a:solidFill>
                    <a:schemeClr val="bg1"/>
                  </a:solidFill>
                </a:rPr>
                <a:t>thân</a:t>
              </a:r>
              <a:r>
                <a:rPr lang="en-US" sz="2400" b="1" i="1" dirty="0">
                  <a:solidFill>
                    <a:schemeClr val="bg1"/>
                  </a:solidFill>
                </a:rPr>
                <a:t> </a:t>
              </a:r>
              <a:r>
                <a:rPr lang="en-US" sz="2400" b="1" i="1" dirty="0" err="1">
                  <a:solidFill>
                    <a:schemeClr val="bg1"/>
                  </a:solidFill>
                </a:rPr>
                <a:t>khi</a:t>
              </a:r>
              <a:r>
                <a:rPr lang="en-US" sz="2400" b="1" i="1" dirty="0">
                  <a:solidFill>
                    <a:schemeClr val="bg1"/>
                  </a:solidFill>
                </a:rPr>
                <a:t> </a:t>
              </a:r>
              <a:r>
                <a:rPr lang="en-US" sz="2400" b="1" i="1" dirty="0" err="1">
                  <a:solidFill>
                    <a:schemeClr val="bg1"/>
                  </a:solidFill>
                </a:rPr>
                <a:t>quan</a:t>
              </a:r>
              <a:r>
                <a:rPr lang="en-US" sz="2400" b="1" i="1" dirty="0">
                  <a:solidFill>
                    <a:schemeClr val="bg1"/>
                  </a:solidFill>
                </a:rPr>
                <a:t> </a:t>
              </a:r>
              <a:r>
                <a:rPr lang="en-US" sz="2400" b="1" i="1" dirty="0" err="1">
                  <a:solidFill>
                    <a:schemeClr val="bg1"/>
                  </a:solidFill>
                </a:rPr>
                <a:t>sát</a:t>
              </a:r>
              <a:r>
                <a:rPr lang="en-US" sz="2400" b="1" i="1" dirty="0">
                  <a:solidFill>
                    <a:schemeClr val="bg1"/>
                  </a:solidFill>
                </a:rPr>
                <a:t> </a:t>
              </a:r>
              <a:r>
                <a:rPr lang="en-US" sz="2400" b="1" i="1" dirty="0" err="1">
                  <a:solidFill>
                    <a:schemeClr val="bg1"/>
                  </a:solidFill>
                </a:rPr>
                <a:t>cây</a:t>
              </a:r>
              <a:r>
                <a:rPr lang="en-US" sz="2400" b="1" i="1" dirty="0">
                  <a:solidFill>
                    <a:schemeClr val="bg1"/>
                  </a:solidFill>
                </a:rPr>
                <a:t> </a:t>
              </a:r>
              <a:r>
                <a:rPr lang="en-US" sz="2400" b="1" i="1" dirty="0" err="1">
                  <a:solidFill>
                    <a:schemeClr val="bg1"/>
                  </a:solidFill>
                </a:rPr>
                <a:t>và</a:t>
              </a:r>
              <a:r>
                <a:rPr lang="en-US" sz="2400" b="1" i="1" dirty="0">
                  <a:solidFill>
                    <a:schemeClr val="bg1"/>
                  </a:solidFill>
                </a:rPr>
                <a:t> con </a:t>
              </a:r>
              <a:r>
                <a:rPr lang="en-US" sz="2400" b="1" i="1" dirty="0" err="1">
                  <a:solidFill>
                    <a:schemeClr val="bg1"/>
                  </a:solidFill>
                </a:rPr>
                <a:t>vật</a:t>
              </a:r>
              <a:r>
                <a:rPr lang="en-US" sz="2400" b="1" i="1" dirty="0">
                  <a:solidFill>
                    <a:schemeClr val="bg1"/>
                  </a:solidFill>
                </a:rPr>
                <a:t> </a:t>
              </a:r>
              <a:r>
                <a:rPr lang="en-US" sz="2400" b="1" i="1" dirty="0" err="1">
                  <a:solidFill>
                    <a:schemeClr val="bg1"/>
                  </a:solidFill>
                </a:rPr>
                <a:t>nhé</a:t>
              </a:r>
              <a:r>
                <a:rPr lang="en-US" sz="2400" b="1" i="1" dirty="0">
                  <a:solidFill>
                    <a:schemeClr val="bg1"/>
                  </a:solidFill>
                </a:rPr>
                <a:t>!</a:t>
              </a:r>
            </a:p>
          </p:txBody>
        </p:sp>
      </p:grpSp>
    </p:spTree>
    <p:extLst>
      <p:ext uri="{BB962C8B-B14F-4D97-AF65-F5344CB8AC3E}">
        <p14:creationId xmlns:p14="http://schemas.microsoft.com/office/powerpoint/2010/main" val="376505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p:blipFill>
        <p:spPr>
          <a:xfrm>
            <a:off x="11854" y="16490"/>
            <a:ext cx="9120292" cy="6825018"/>
          </a:xfrm>
          <a:prstGeom prst="rect">
            <a:avLst/>
          </a:prstGeom>
        </p:spPr>
      </p:pic>
    </p:spTree>
    <p:extLst>
      <p:ext uri="{BB962C8B-B14F-4D97-AF65-F5344CB8AC3E}">
        <p14:creationId xmlns:p14="http://schemas.microsoft.com/office/powerpoint/2010/main" val="15147463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628</TotalTime>
  <Words>542</Words>
  <Application>Microsoft Office PowerPoint</Application>
  <PresentationFormat>On-screen Show (4:3)</PresentationFormat>
  <Paragraphs>73</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Lenovo</dc:creator>
  <cp:lastModifiedBy>TrangDTT</cp:lastModifiedBy>
  <cp:revision>23</cp:revision>
  <dcterms:created xsi:type="dcterms:W3CDTF">2020-03-16T04:15:06Z</dcterms:created>
  <dcterms:modified xsi:type="dcterms:W3CDTF">2020-07-08T07:09:58Z</dcterms:modified>
</cp:coreProperties>
</file>