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329" r:id="rId2"/>
    <p:sldId id="347" r:id="rId3"/>
    <p:sldId id="256" r:id="rId4"/>
    <p:sldId id="338" r:id="rId5"/>
    <p:sldId id="339" r:id="rId6"/>
    <p:sldId id="322" r:id="rId7"/>
    <p:sldId id="320" r:id="rId8"/>
    <p:sldId id="333" r:id="rId9"/>
    <p:sldId id="334" r:id="rId10"/>
    <p:sldId id="328" r:id="rId11"/>
    <p:sldId id="327" r:id="rId12"/>
    <p:sldId id="341" r:id="rId13"/>
    <p:sldId id="342" r:id="rId14"/>
    <p:sldId id="343" r:id="rId15"/>
    <p:sldId id="344" r:id="rId16"/>
    <p:sldId id="345" r:id="rId17"/>
    <p:sldId id="348" r:id="rId18"/>
    <p:sldId id="336" r:id="rId19"/>
    <p:sldId id="337" r:id="rId20"/>
    <p:sldId id="349" r:id="rId21"/>
    <p:sldId id="346" r:id="rId22"/>
    <p:sldId id="26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C18"/>
    <a:srgbClr val="F7931E"/>
    <a:srgbClr val="E6E6E6"/>
    <a:srgbClr val="00CC66"/>
    <a:srgbClr val="339933"/>
    <a:srgbClr val="FFFF00"/>
    <a:srgbClr val="008000"/>
    <a:srgbClr val="33CC33"/>
    <a:srgbClr val="00FF00"/>
    <a:srgbClr val="107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364" autoAdjust="0"/>
  </p:normalViewPr>
  <p:slideViewPr>
    <p:cSldViewPr snapToGrid="0">
      <p:cViewPr varScale="1">
        <p:scale>
          <a:sx n="86" d="100"/>
          <a:sy n="86" d="100"/>
        </p:scale>
        <p:origin x="10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3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280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13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749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XONG. Tương</a:t>
            </a:r>
            <a:r>
              <a:rPr lang="en-US" baseline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, </a:t>
            </a:r>
            <a:r>
              <a:rPr lang="en-US" baseline="0" dirty="0" err="1"/>
              <a:t>b</a:t>
            </a:r>
            <a:r>
              <a:rPr lang="en-US" dirty="0" err="1"/>
              <a:t>ổ</a:t>
            </a:r>
            <a:r>
              <a:rPr lang="en-US" baseline="0" dirty="0"/>
              <a:t> sung </a:t>
            </a:r>
            <a:r>
              <a:rPr lang="en-US" baseline="0" dirty="0" err="1"/>
              <a:t>đoạn</a:t>
            </a:r>
            <a:r>
              <a:rPr lang="en-US" baseline="0" dirty="0"/>
              <a:t> </a:t>
            </a:r>
            <a:r>
              <a:rPr lang="en-US" baseline="0" dirty="0" err="1"/>
              <a:t>cuối</a:t>
            </a:r>
            <a:r>
              <a:rPr lang="en-US" baseline="0" dirty="0"/>
              <a:t> slide: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en-US" baseline="0" dirty="0"/>
              <a:t> </a:t>
            </a:r>
            <a:r>
              <a:rPr lang="en-US" baseline="0" dirty="0" err="1"/>
              <a:t>hết</a:t>
            </a:r>
            <a:r>
              <a:rPr lang="en-US" baseline="0" dirty="0"/>
              <a:t> 3 </a:t>
            </a:r>
            <a:r>
              <a:rPr lang="en-US" baseline="0" dirty="0" err="1"/>
              <a:t>chữ</a:t>
            </a:r>
            <a:r>
              <a:rPr lang="en-US" baseline="0" dirty="0"/>
              <a:t>, </a:t>
            </a:r>
            <a:r>
              <a:rPr lang="en-US" baseline="0" dirty="0" err="1"/>
              <a:t>khoanh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ảnh</a:t>
            </a:r>
            <a:r>
              <a:rPr lang="en-US" baseline="0" dirty="0"/>
              <a:t> </a:t>
            </a:r>
            <a:r>
              <a:rPr lang="en-US" baseline="0" dirty="0" err="1"/>
              <a:t>chân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“</a:t>
            </a:r>
            <a:r>
              <a:rPr lang="en-US" baseline="0" dirty="0" err="1"/>
              <a:t>chân</a:t>
            </a:r>
            <a:r>
              <a:rPr lang="en-US" baseline="0" dirty="0"/>
              <a:t>” (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2: </a:t>
            </a:r>
            <a:r>
              <a:rPr lang="en-US" baseline="0" dirty="0" err="1"/>
              <a:t>bộ</a:t>
            </a:r>
            <a:r>
              <a:rPr lang="en-US" baseline="0" dirty="0"/>
              <a:t> </a:t>
            </a:r>
            <a:r>
              <a:rPr lang="en-US" baseline="0" dirty="0" err="1"/>
              <a:t>phận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?)</a:t>
            </a:r>
            <a:endParaRPr lang="en-US" dirty="0"/>
          </a:p>
          <a:p>
            <a:endParaRPr lang="en-US"/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10: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ngựa có các bộ phận: đầu, mình, chân.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Chân giúp ngựa đi lại và chạy.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7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, </a:t>
            </a:r>
            <a:r>
              <a:rPr lang="en-US" baseline="0" dirty="0" err="1"/>
              <a:t>b</a:t>
            </a:r>
            <a:r>
              <a:rPr lang="en-US" dirty="0" err="1"/>
              <a:t>ổ</a:t>
            </a:r>
            <a:r>
              <a:rPr lang="en-US" baseline="0" dirty="0"/>
              <a:t> sung </a:t>
            </a:r>
            <a:r>
              <a:rPr lang="en-US" baseline="0" dirty="0" err="1"/>
              <a:t>đoạn</a:t>
            </a:r>
            <a:r>
              <a:rPr lang="en-US" baseline="0" dirty="0"/>
              <a:t> </a:t>
            </a:r>
            <a:r>
              <a:rPr lang="en-US" baseline="0" dirty="0" err="1"/>
              <a:t>cuối</a:t>
            </a:r>
            <a:r>
              <a:rPr lang="en-US" baseline="0" dirty="0"/>
              <a:t> slide: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chạy</a:t>
            </a:r>
            <a:r>
              <a:rPr lang="en-US" baseline="0" dirty="0"/>
              <a:t> </a:t>
            </a:r>
            <a:r>
              <a:rPr lang="en-US" baseline="0" dirty="0" err="1"/>
              <a:t>hết</a:t>
            </a:r>
            <a:r>
              <a:rPr lang="en-US" baseline="0" dirty="0"/>
              <a:t> 3 </a:t>
            </a:r>
            <a:r>
              <a:rPr lang="en-US" baseline="0" dirty="0" err="1"/>
              <a:t>chữ</a:t>
            </a:r>
            <a:r>
              <a:rPr lang="en-US" baseline="0" dirty="0"/>
              <a:t>, </a:t>
            </a:r>
            <a:r>
              <a:rPr lang="en-US" baseline="0" dirty="0" err="1"/>
              <a:t>khoanh</a:t>
            </a:r>
            <a:r>
              <a:rPr lang="en-US" baseline="0" dirty="0"/>
              <a:t> </a:t>
            </a:r>
            <a:r>
              <a:rPr lang="en-US" baseline="0" dirty="0" err="1"/>
              <a:t>tròn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ảnh</a:t>
            </a:r>
            <a:r>
              <a:rPr lang="en-US" baseline="0" dirty="0"/>
              <a:t> </a:t>
            </a:r>
            <a:r>
              <a:rPr lang="en-US" baseline="0" dirty="0" err="1"/>
              <a:t>chân</a:t>
            </a:r>
            <a:r>
              <a:rPr lang="en-US" baseline="0" dirty="0"/>
              <a:t> </a:t>
            </a:r>
            <a:r>
              <a:rPr lang="en-US" baseline="0" dirty="0" err="1"/>
              <a:t>và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“</a:t>
            </a:r>
            <a:r>
              <a:rPr lang="en-US" baseline="0" dirty="0" err="1"/>
              <a:t>chân</a:t>
            </a:r>
            <a:r>
              <a:rPr lang="en-US" baseline="0" dirty="0"/>
              <a:t>” (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thứ</a:t>
            </a:r>
            <a:r>
              <a:rPr lang="en-US" baseline="0" dirty="0"/>
              <a:t> 2: </a:t>
            </a:r>
            <a:r>
              <a:rPr lang="en-US" baseline="0" dirty="0" err="1"/>
              <a:t>bộ</a:t>
            </a:r>
            <a:r>
              <a:rPr lang="en-US" baseline="0" dirty="0"/>
              <a:t> </a:t>
            </a:r>
            <a:r>
              <a:rPr lang="en-US" baseline="0" dirty="0" err="1"/>
              <a:t>phận</a:t>
            </a:r>
            <a:r>
              <a:rPr lang="en-US" baseline="0" dirty="0"/>
              <a:t> </a:t>
            </a:r>
            <a:r>
              <a:rPr lang="en-US" baseline="0" dirty="0" err="1"/>
              <a:t>nào</a:t>
            </a:r>
            <a:r>
              <a:rPr lang="en-US" baseline="0" dirty="0"/>
              <a:t> </a:t>
            </a:r>
            <a:r>
              <a:rPr lang="en-US" baseline="0" dirty="0" err="1"/>
              <a:t>giúp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di </a:t>
            </a:r>
            <a:r>
              <a:rPr lang="en-US" baseline="0" err="1"/>
              <a:t>chuyển</a:t>
            </a:r>
            <a:r>
              <a:rPr lang="en-US" baseline="0"/>
              <a:t>?)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9: 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kiến có các bộ phận: đầu, mình, chân.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Chân giúp kiến có thể di chuyển trên mặt đất và leo trèo lên cao.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54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7: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chỉ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gọi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thế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giúp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không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Ngoài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mặt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đất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15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8: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cá có các bộ phận: đầu, mình đuôi và các vây.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Xem lại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THỨ TỰ xuất hiện gạch nối bộ phận theo: Đầu, mình, vây và đuôi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Các vây và đuôi giúp cá bơi ở dưới nước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31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11: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Xuất hiện chữ</a:t>
            </a:r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“đầu” của các con vật.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 giờ chúng mình hãy xem lại các con vật vừa rồi và trả lời câu hỏi: các con vật thường có bộ phận nào?</a:t>
            </a:r>
          </a:p>
          <a:p>
            <a:pPr marL="0" indent="0">
              <a:buFontTx/>
              <a:buNone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Các con vật đều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“mình” của các con vật.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đều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“vây, chân, cánh” của các con vật.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CƠ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chuyển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như: chân, cánh, vây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dòng chữ chốt kiến thức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vậy chúng mình đều đã biết: 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đầu, mình và CƠ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chuyển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chân, cánh, vây,…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Chúng mình cùng nhắc lại: tên những bộ thường có của các con vật nào.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đầu, mình và bộ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phận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chuyển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chân, cánh, vây,… 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Nhắc lại 2 lần câu chốt kiến thức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8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5: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thường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giúp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(1)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xh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(2)</a:t>
            </a:r>
          </a:p>
          <a:p>
            <a:r>
              <a:rPr lang="en-US" sz="1200" b="1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(3)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Rồi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mới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bóng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nói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như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0" kern="1200" baseline="0" dirty="0" err="1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0" kern="1200" baseline="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nay.</a:t>
            </a:r>
            <a:endParaRPr lang="en-US" sz="1200" kern="1200" dirty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chỉ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lời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hỏi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thế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nhé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bay,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ngoài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mặt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đất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Vừa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chỉ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giúp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Lưu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chậm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46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11: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Xuất hiện chữ</a:t>
            </a:r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“đầu” của các con vật.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 giờ chúng mình hãy xem lại các con vật vừa rồi và trả lời câu hỏi: các con vật thường có bộ phận nào?</a:t>
            </a:r>
          </a:p>
          <a:p>
            <a:pPr marL="0" indent="0">
              <a:buFontTx/>
              <a:buNone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Các con vật đều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“mình” của các con vật.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đều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vòng tròn khoanh bộ phận “vây, chân, cánh” của các con vật.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CƠ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chuyển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như: chân, cánh, vây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 hiện dòng chữ chốt kiến thức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vậy chúng mình đều đã biết: 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đầu, mình và CƠ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QUAN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chuyển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chân, cánh, vây,…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Chúng mình cùng nhắc lại: tên những bộ thường có của các con vật nào.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con vật thường có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đầu, mình và bộ</a:t>
            </a:r>
            <a:r>
              <a:rPr lang="en-US" sz="1200" b="1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phận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chuyển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 chân, cánh, vây,… 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Nhắc lại 2 lần câu chốt kiến thức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386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92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ym typeface="Wingdings" panose="05000000000000000000" pitchFamily="2" charset="2"/>
              </a:rPr>
              <a:t></a:t>
            </a:r>
            <a:r>
              <a:rPr lang="en-US" sz="1000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>
                <a:sym typeface="Wingdings" panose="05000000000000000000" pitchFamily="2" charset="2"/>
              </a:rPr>
              <a:t>Slide 12 BỔ SUNG: </a:t>
            </a:r>
            <a:r>
              <a:rPr lang="en-US" sz="1000" b="1" baseline="0" dirty="0" err="1">
                <a:sym typeface="Wingdings" panose="05000000000000000000" pitchFamily="2" charset="2"/>
              </a:rPr>
              <a:t>phần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đầu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xh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cùng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chữ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là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hình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ảnh</a:t>
            </a:r>
            <a:r>
              <a:rPr lang="en-US" sz="1000" b="1" baseline="0" dirty="0">
                <a:sym typeface="Wingdings" panose="05000000000000000000" pitchFamily="2" charset="2"/>
              </a:rPr>
              <a:t> 2 </a:t>
            </a:r>
            <a:r>
              <a:rPr lang="en-US" sz="1000" b="1" baseline="0" dirty="0" err="1">
                <a:sym typeface="Wingdings" panose="05000000000000000000" pitchFamily="2" charset="2"/>
              </a:rPr>
              <a:t>bạn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nhỏ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đều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có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các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bộ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sưu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tập</a:t>
            </a:r>
            <a:r>
              <a:rPr lang="en-US" sz="1000" b="1" baseline="0" dirty="0">
                <a:sym typeface="Wingdings" panose="05000000000000000000" pitchFamily="2" charset="2"/>
              </a:rPr>
              <a:t> (</a:t>
            </a:r>
            <a:r>
              <a:rPr lang="en-US" sz="1000" b="1" baseline="0" dirty="0" err="1">
                <a:sym typeface="Wingdings" panose="05000000000000000000" pitchFamily="2" charset="2"/>
              </a:rPr>
              <a:t>như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hình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gốc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sgk</a:t>
            </a:r>
            <a:r>
              <a:rPr lang="en-US" sz="1000" b="1" baseline="0" dirty="0">
                <a:sym typeface="Wingdings" panose="05000000000000000000" pitchFamily="2" charset="2"/>
              </a:rPr>
              <a:t>). </a:t>
            </a:r>
            <a:r>
              <a:rPr lang="en-US" sz="1000" b="1" baseline="0" dirty="0" err="1">
                <a:sym typeface="Wingdings" panose="05000000000000000000" pitchFamily="2" charset="2"/>
              </a:rPr>
              <a:t>Rồi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mới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đến</a:t>
            </a:r>
            <a:r>
              <a:rPr lang="en-US" sz="1000" b="1" baseline="0" dirty="0">
                <a:sym typeface="Wingdings" panose="05000000000000000000" pitchFamily="2" charset="2"/>
              </a:rPr>
              <a:t> Click </a:t>
            </a:r>
            <a:r>
              <a:rPr lang="en-US" sz="1000" b="1" baseline="0" dirty="0" err="1">
                <a:sym typeface="Wingdings" panose="05000000000000000000" pitchFamily="2" charset="2"/>
              </a:rPr>
              <a:t>để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xuấ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hiện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Giấy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trắng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như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hiện</a:t>
            </a:r>
            <a:r>
              <a:rPr lang="en-US" sz="1000" b="1" baseline="0" dirty="0">
                <a:sym typeface="Wingdings" panose="05000000000000000000" pitchFamily="2" charset="2"/>
              </a:rPr>
              <a:t> </a:t>
            </a:r>
            <a:r>
              <a:rPr lang="en-US" sz="1000" b="1" baseline="0" dirty="0" err="1">
                <a:sym typeface="Wingdings" panose="05000000000000000000" pitchFamily="2" charset="2"/>
              </a:rPr>
              <a:t>tại</a:t>
            </a:r>
            <a:r>
              <a:rPr lang="en-US" sz="1000" b="1" baseline="0" dirty="0">
                <a:sym typeface="Wingdings" panose="05000000000000000000" pitchFamily="2" charset="2"/>
              </a:rPr>
              <a:t>.</a:t>
            </a:r>
            <a:endParaRPr lang="en-US" sz="1000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err="1"/>
              <a:t>Sửa</a:t>
            </a:r>
            <a:r>
              <a:rPr lang="en-US" sz="1000" baseline="0" dirty="0"/>
              <a:t> slide </a:t>
            </a:r>
            <a:r>
              <a:rPr lang="en-US" sz="1000" baseline="0" dirty="0" err="1"/>
              <a:t>thành</a:t>
            </a:r>
            <a:r>
              <a:rPr lang="en-US" sz="1000" baseline="0" dirty="0"/>
              <a:t> 2 </a:t>
            </a:r>
            <a:r>
              <a:rPr lang="en-US" sz="1000" baseline="0" dirty="0" err="1"/>
              <a:t>phần</a:t>
            </a:r>
            <a:r>
              <a:rPr lang="en-US" sz="1000" baseline="0" dirty="0"/>
              <a:t>: (1) </a:t>
            </a:r>
            <a:r>
              <a:rPr lang="en-US" sz="1000" baseline="0" dirty="0" err="1"/>
              <a:t>Phần</a:t>
            </a:r>
            <a:r>
              <a:rPr lang="en-US" sz="1000" baseline="0" dirty="0"/>
              <a:t> </a:t>
            </a:r>
            <a:r>
              <a:rPr lang="en-US" sz="1000" baseline="0" dirty="0" err="1"/>
              <a:t>làm</a:t>
            </a:r>
            <a:r>
              <a:rPr lang="en-US" sz="1000" baseline="0" dirty="0"/>
              <a:t> </a:t>
            </a:r>
            <a:r>
              <a:rPr lang="en-US" sz="1000" baseline="0" dirty="0" err="1"/>
              <a:t>bộ</a:t>
            </a:r>
            <a:r>
              <a:rPr lang="en-US" sz="1000" baseline="0" dirty="0"/>
              <a:t> </a:t>
            </a:r>
            <a:r>
              <a:rPr lang="en-US" sz="1000" baseline="0" dirty="0" err="1"/>
              <a:t>sưu</a:t>
            </a:r>
            <a:r>
              <a:rPr lang="en-US" sz="1000" baseline="0" dirty="0"/>
              <a:t> </a:t>
            </a:r>
            <a:r>
              <a:rPr lang="en-US" sz="1000" baseline="0" dirty="0" err="1"/>
              <a:t>tập</a:t>
            </a:r>
            <a:r>
              <a:rPr lang="en-US" sz="1000" baseline="0" dirty="0"/>
              <a:t> (2) </a:t>
            </a:r>
            <a:r>
              <a:rPr lang="en-US" sz="1000" baseline="0" dirty="0" err="1"/>
              <a:t>phần</a:t>
            </a:r>
            <a:r>
              <a:rPr lang="en-US" sz="1000" baseline="0" dirty="0"/>
              <a:t> </a:t>
            </a:r>
            <a:r>
              <a:rPr lang="en-US" sz="1000" baseline="0" dirty="0" err="1"/>
              <a:t>giới</a:t>
            </a:r>
            <a:r>
              <a:rPr lang="en-US" sz="1000" baseline="0" dirty="0"/>
              <a:t> </a:t>
            </a:r>
            <a:r>
              <a:rPr lang="en-US" sz="1000" baseline="0" dirty="0" err="1"/>
              <a:t>thiệu</a:t>
            </a:r>
            <a:r>
              <a:rPr lang="en-US" sz="1000" baseline="0" dirty="0"/>
              <a:t> </a:t>
            </a:r>
            <a:r>
              <a:rPr lang="en-US" sz="1000" baseline="0" dirty="0" err="1"/>
              <a:t>của</a:t>
            </a:r>
            <a:r>
              <a:rPr lang="en-US" sz="1000" baseline="0" dirty="0"/>
              <a:t> 2 </a:t>
            </a:r>
            <a:r>
              <a:rPr lang="en-US" sz="1000" baseline="0" dirty="0" err="1"/>
              <a:t>bạn</a:t>
            </a:r>
            <a:r>
              <a:rPr lang="en-US" sz="1000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/>
              <a:t>- </a:t>
            </a:r>
            <a:r>
              <a:rPr lang="en-US" sz="1000" baseline="0" dirty="0" err="1"/>
              <a:t>Xuất</a:t>
            </a:r>
            <a:r>
              <a:rPr lang="en-US" sz="1000" baseline="0" dirty="0"/>
              <a:t> </a:t>
            </a:r>
            <a:r>
              <a:rPr lang="en-US" sz="1000" baseline="0" dirty="0" err="1"/>
              <a:t>hiện</a:t>
            </a:r>
            <a:r>
              <a:rPr lang="en-US" sz="1000" baseline="0" dirty="0"/>
              <a:t> </a:t>
            </a:r>
            <a:r>
              <a:rPr lang="en-US" sz="1000" baseline="0" dirty="0" err="1"/>
              <a:t>giấy</a:t>
            </a:r>
            <a:r>
              <a:rPr lang="en-US" sz="1000" baseline="0" dirty="0"/>
              <a:t> </a:t>
            </a:r>
            <a:r>
              <a:rPr lang="en-US" sz="1000" baseline="0" dirty="0" err="1"/>
              <a:t>trắng</a:t>
            </a:r>
            <a:r>
              <a:rPr lang="en-US" sz="1000" baseline="0" dirty="0"/>
              <a:t> </a:t>
            </a:r>
            <a:r>
              <a:rPr lang="en-US" sz="1000" baseline="0" dirty="0" err="1"/>
              <a:t>như</a:t>
            </a:r>
            <a:r>
              <a:rPr lang="en-US" sz="1000" baseline="0" dirty="0"/>
              <a:t> </a:t>
            </a:r>
            <a:r>
              <a:rPr lang="en-US" sz="1000" baseline="0" dirty="0" err="1"/>
              <a:t>hiện</a:t>
            </a:r>
            <a:r>
              <a:rPr lang="en-US" sz="1000" baseline="0" dirty="0"/>
              <a:t> </a:t>
            </a:r>
            <a:r>
              <a:rPr lang="en-US" sz="1000" baseline="0" dirty="0" err="1"/>
              <a:t>tại</a:t>
            </a:r>
            <a:r>
              <a:rPr lang="en-US" sz="1000" baseline="0" dirty="0"/>
              <a:t>. Cho </a:t>
            </a:r>
            <a:r>
              <a:rPr lang="en-US" sz="1000" baseline="0" dirty="0" err="1"/>
              <a:t>thêm</a:t>
            </a:r>
            <a:r>
              <a:rPr lang="en-US" sz="1000" baseline="0" dirty="0"/>
              <a:t> </a:t>
            </a:r>
            <a:r>
              <a:rPr lang="en-US" sz="1000" baseline="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ảnh</a:t>
            </a:r>
            <a:r>
              <a:rPr lang="en-US" sz="1000" baseline="0" dirty="0"/>
              <a:t> </a:t>
            </a:r>
            <a:r>
              <a:rPr lang="en-US" sz="1000" baseline="0" dirty="0" err="1"/>
              <a:t>các</a:t>
            </a:r>
            <a:r>
              <a:rPr lang="en-US" sz="1000" baseline="0" dirty="0"/>
              <a:t> con </a:t>
            </a:r>
            <a:r>
              <a:rPr lang="en-US" sz="1000" baseline="0" dirty="0" err="1"/>
              <a:t>vật</a:t>
            </a:r>
            <a:r>
              <a:rPr lang="en-US" sz="1000" baseline="0" dirty="0"/>
              <a:t> </a:t>
            </a:r>
            <a:r>
              <a:rPr lang="en-US" sz="1000" baseline="0" dirty="0" err="1"/>
              <a:t>để</a:t>
            </a:r>
            <a:r>
              <a:rPr lang="en-US" sz="1000" baseline="0" dirty="0"/>
              <a:t> ở </a:t>
            </a:r>
            <a:r>
              <a:rPr lang="en-US" sz="1000" baseline="0" dirty="0" err="1"/>
              <a:t>ngoài</a:t>
            </a:r>
            <a:r>
              <a:rPr lang="en-US" sz="1000" baseline="0" dirty="0"/>
              <a:t> </a:t>
            </a:r>
            <a:r>
              <a:rPr lang="en-US" sz="1000" baseline="0" dirty="0" err="1"/>
              <a:t>tờ</a:t>
            </a:r>
            <a:r>
              <a:rPr lang="en-US" sz="1000" baseline="0" dirty="0"/>
              <a:t> </a:t>
            </a:r>
            <a:r>
              <a:rPr lang="en-US" sz="1000" baseline="0" dirty="0" err="1"/>
              <a:t>giấy</a:t>
            </a:r>
            <a:r>
              <a:rPr lang="en-US" sz="1000" baseline="0" dirty="0"/>
              <a:t>. Zoom to </a:t>
            </a:r>
            <a:r>
              <a:rPr lang="en-US" sz="1000" baseline="0" dirty="0" err="1"/>
              <a:t>chỉ</a:t>
            </a:r>
            <a:r>
              <a:rPr lang="en-US" sz="1000" baseline="0" dirty="0"/>
              <a:t> </a:t>
            </a:r>
            <a:r>
              <a:rPr lang="en-US" sz="1000" baseline="0" dirty="0" err="1"/>
              <a:t>phần</a:t>
            </a:r>
            <a:r>
              <a:rPr lang="en-US" sz="1000" baseline="0" dirty="0"/>
              <a:t> </a:t>
            </a:r>
            <a:r>
              <a:rPr lang="en-US" sz="1000" baseline="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tren</a:t>
            </a:r>
            <a:r>
              <a:rPr lang="en-US" sz="1000" baseline="0" dirty="0"/>
              <a:t> </a:t>
            </a:r>
            <a:r>
              <a:rPr lang="en-US" sz="1000" baseline="0" dirty="0" err="1"/>
              <a:t>bảng</a:t>
            </a:r>
            <a:r>
              <a:rPr lang="en-US" sz="1000" baseline="0" dirty="0"/>
              <a:t> </a:t>
            </a:r>
            <a:r>
              <a:rPr lang="en-US" sz="1000" baseline="0" dirty="0" err="1"/>
              <a:t>và</a:t>
            </a:r>
            <a:r>
              <a:rPr lang="en-US" sz="1000" baseline="0" dirty="0"/>
              <a:t> </a:t>
            </a:r>
            <a:r>
              <a:rPr lang="en-US" sz="1000" baseline="0" dirty="0" err="1"/>
              <a:t>từng</a:t>
            </a:r>
            <a:r>
              <a:rPr lang="en-US" sz="1000" baseline="0" dirty="0"/>
              <a:t> con </a:t>
            </a:r>
            <a:r>
              <a:rPr lang="en-US" sz="1000" baseline="0" dirty="0" err="1"/>
              <a:t>vật</a:t>
            </a:r>
            <a:r>
              <a:rPr lang="en-US" sz="1000" baseline="0" dirty="0"/>
              <a:t> </a:t>
            </a:r>
            <a:r>
              <a:rPr lang="en-US" sz="1000" baseline="0" dirty="0" err="1"/>
              <a:t>sắp</a:t>
            </a:r>
            <a:r>
              <a:rPr lang="en-US" sz="1000" baseline="0" dirty="0"/>
              <a:t> </a:t>
            </a:r>
            <a:r>
              <a:rPr lang="en-US" sz="1000" baseline="0" dirty="0" err="1"/>
              <a:t>xếp</a:t>
            </a:r>
            <a:r>
              <a:rPr lang="en-US" sz="1000" baseline="0" dirty="0"/>
              <a:t> </a:t>
            </a:r>
            <a:r>
              <a:rPr lang="en-US" sz="1000" baseline="0" dirty="0" err="1"/>
              <a:t>vào</a:t>
            </a:r>
            <a:r>
              <a:rPr lang="en-US" sz="1000" baseline="0" dirty="0"/>
              <a:t> </a:t>
            </a:r>
            <a:r>
              <a:rPr lang="en-US" sz="1000" baseline="0" dirty="0" err="1"/>
              <a:t>tờ</a:t>
            </a:r>
            <a:r>
              <a:rPr lang="en-US" sz="1000" baseline="0" dirty="0"/>
              <a:t> </a:t>
            </a:r>
            <a:r>
              <a:rPr lang="en-US" sz="1000" baseline="0" dirty="0" err="1"/>
              <a:t>giấy</a:t>
            </a:r>
            <a:r>
              <a:rPr lang="en-US" sz="1000" baseline="0" dirty="0"/>
              <a:t> </a:t>
            </a:r>
            <a:r>
              <a:rPr lang="en-US" sz="1000" baseline="0" dirty="0" err="1"/>
              <a:t>trên</a:t>
            </a:r>
            <a:r>
              <a:rPr lang="en-US" sz="1000" baseline="0" dirty="0"/>
              <a:t> </a:t>
            </a:r>
            <a:r>
              <a:rPr lang="en-US" sz="1000" baseline="0" dirty="0" err="1"/>
              <a:t>bảng</a:t>
            </a:r>
            <a:r>
              <a:rPr lang="en-US" sz="1000" baseline="0" dirty="0"/>
              <a:t> (</a:t>
            </a:r>
            <a:r>
              <a:rPr lang="en-US" sz="1000" baseline="0" dirty="0" err="1"/>
              <a:t>khi</a:t>
            </a:r>
            <a:r>
              <a:rPr lang="en-US" sz="1000" baseline="0" dirty="0"/>
              <a:t> </a:t>
            </a:r>
            <a:r>
              <a:rPr lang="en-US" sz="1000" baseline="0" dirty="0" err="1"/>
              <a:t>đó</a:t>
            </a:r>
            <a:r>
              <a:rPr lang="en-US" sz="1000" baseline="0" dirty="0"/>
              <a:t> </a:t>
            </a:r>
            <a:r>
              <a:rPr lang="en-US" sz="1000" baseline="0" dirty="0" err="1"/>
              <a:t>không</a:t>
            </a:r>
            <a:r>
              <a:rPr lang="en-US" sz="1000" baseline="0" dirty="0"/>
              <a:t> </a:t>
            </a:r>
            <a:r>
              <a:rPr lang="en-US" sz="1000" baseline="0" dirty="0" err="1"/>
              <a:t>nhìn</a:t>
            </a:r>
            <a:r>
              <a:rPr lang="en-US" sz="1000" baseline="0" dirty="0"/>
              <a:t> </a:t>
            </a:r>
            <a:r>
              <a:rPr lang="en-US" sz="1000" baseline="0" dirty="0" err="1"/>
              <a:t>thấy</a:t>
            </a:r>
            <a:r>
              <a:rPr lang="en-US" sz="1000" baseline="0" dirty="0"/>
              <a:t> 2 </a:t>
            </a:r>
            <a:r>
              <a:rPr lang="en-US" sz="1000" baseline="0" dirty="0" err="1"/>
              <a:t>bạn</a:t>
            </a:r>
            <a:r>
              <a:rPr lang="en-US" sz="1000" baseline="0" dirty="0"/>
              <a:t> </a:t>
            </a:r>
            <a:r>
              <a:rPr lang="en-US" sz="1000" baseline="0" dirty="0" err="1"/>
              <a:t>nhỏ</a:t>
            </a:r>
            <a:r>
              <a:rPr lang="en-US" sz="1000" baseline="0" dirty="0"/>
              <a:t>)</a:t>
            </a:r>
            <a:endParaRPr lang="en-US" sz="1000" dirty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000" dirty="0" err="1"/>
              <a:t>Trả</a:t>
            </a:r>
            <a:r>
              <a:rPr lang="en-US" sz="1000" baseline="0" dirty="0"/>
              <a:t> </a:t>
            </a:r>
            <a:r>
              <a:rPr lang="en-US" sz="1000" baseline="0" dirty="0" err="1"/>
              <a:t>lại</a:t>
            </a:r>
            <a:r>
              <a:rPr lang="en-US" sz="1000" baseline="0" dirty="0"/>
              <a:t> </a:t>
            </a:r>
            <a:r>
              <a:rPr lang="en-US" sz="1000" baseline="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ảnh</a:t>
            </a:r>
            <a:r>
              <a:rPr lang="en-US" sz="1000" baseline="0" dirty="0"/>
              <a:t> </a:t>
            </a:r>
            <a:r>
              <a:rPr lang="en-US" sz="1000" baseline="0" dirty="0" err="1"/>
              <a:t>toàn</a:t>
            </a:r>
            <a:r>
              <a:rPr lang="en-US" sz="1000" baseline="0" dirty="0"/>
              <a:t> </a:t>
            </a:r>
            <a:r>
              <a:rPr lang="en-US" sz="1000" baseline="0" dirty="0" err="1"/>
              <a:t>bộ</a:t>
            </a:r>
            <a:r>
              <a:rPr lang="en-US" sz="1000" baseline="0" dirty="0"/>
              <a:t> 2 </a:t>
            </a:r>
            <a:r>
              <a:rPr lang="en-US" sz="1000" baseline="0" dirty="0" err="1"/>
              <a:t>tờ</a:t>
            </a:r>
            <a:r>
              <a:rPr lang="en-US" sz="1000" baseline="0" dirty="0"/>
              <a:t> </a:t>
            </a:r>
            <a:r>
              <a:rPr lang="en-US" sz="1000" baseline="0" dirty="0" err="1"/>
              <a:t>giấy</a:t>
            </a:r>
            <a:r>
              <a:rPr lang="en-US" sz="1000" baseline="0" dirty="0"/>
              <a:t> (1 </a:t>
            </a:r>
            <a:r>
              <a:rPr lang="en-US" sz="1000" baseline="0" dirty="0" err="1"/>
              <a:t>tờ</a:t>
            </a:r>
            <a:r>
              <a:rPr lang="en-US" sz="1000" baseline="0" dirty="0"/>
              <a:t> </a:t>
            </a:r>
            <a:r>
              <a:rPr lang="en-US" sz="1000" baseline="0" dirty="0" err="1"/>
              <a:t>đã</a:t>
            </a:r>
            <a:r>
              <a:rPr lang="en-US" sz="1000" baseline="0" dirty="0"/>
              <a:t> </a:t>
            </a:r>
            <a:r>
              <a:rPr lang="en-US" sz="1000" baseline="0" dirty="0" err="1"/>
              <a:t>có</a:t>
            </a:r>
            <a:r>
              <a:rPr lang="en-US" sz="1000" baseline="0" dirty="0"/>
              <a:t> </a:t>
            </a:r>
            <a:r>
              <a:rPr lang="en-US" sz="1000" baseline="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dán</a:t>
            </a:r>
            <a:r>
              <a:rPr lang="en-US" sz="1000" baseline="0" dirty="0"/>
              <a:t> </a:t>
            </a:r>
            <a:r>
              <a:rPr lang="en-US" sz="1000" baseline="0" dirty="0" err="1"/>
              <a:t>trên</a:t>
            </a:r>
            <a:r>
              <a:rPr lang="en-US" sz="1000" baseline="0" dirty="0"/>
              <a:t> </a:t>
            </a:r>
            <a:r>
              <a:rPr lang="en-US" sz="1000" baseline="0" dirty="0" err="1"/>
              <a:t>bảng</a:t>
            </a:r>
            <a:r>
              <a:rPr lang="en-US" sz="1000" baseline="0" dirty="0"/>
              <a:t>).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000" dirty="0" err="1"/>
              <a:t>Sửa</a:t>
            </a:r>
            <a:r>
              <a:rPr lang="en-US" sz="1000" dirty="0"/>
              <a:t> </a:t>
            </a:r>
            <a:r>
              <a:rPr lang="en-US" sz="1000" dirty="0" err="1"/>
              <a:t>hiệu</a:t>
            </a:r>
            <a:r>
              <a:rPr lang="en-US" sz="1000" baseline="0" dirty="0"/>
              <a:t> </a:t>
            </a:r>
            <a:r>
              <a:rPr lang="en-US" sz="1000" baseline="0" dirty="0" err="1"/>
              <a:t>ứng</a:t>
            </a:r>
            <a:r>
              <a:rPr lang="en-US" sz="1000" baseline="0" dirty="0"/>
              <a:t> </a:t>
            </a:r>
            <a:r>
              <a:rPr lang="en-US" sz="1000" dirty="0"/>
              <a:t>poster</a:t>
            </a:r>
            <a:r>
              <a:rPr lang="en-US" sz="1000" baseline="0" dirty="0"/>
              <a:t> </a:t>
            </a:r>
            <a:r>
              <a:rPr lang="en-US" sz="1000" baseline="0" dirty="0" err="1"/>
              <a:t>của</a:t>
            </a:r>
            <a:r>
              <a:rPr lang="en-US" sz="1000" baseline="0" dirty="0"/>
              <a:t> </a:t>
            </a:r>
            <a:r>
              <a:rPr lang="en-US" sz="1000" baseline="0" dirty="0" err="1"/>
              <a:t>bạn</a:t>
            </a:r>
            <a:r>
              <a:rPr lang="en-US" sz="1000" baseline="0" dirty="0"/>
              <a:t> </a:t>
            </a:r>
            <a:r>
              <a:rPr lang="en-US" sz="1000" baseline="0" dirty="0" err="1"/>
              <a:t>đang</a:t>
            </a:r>
            <a:r>
              <a:rPr lang="en-US" sz="1000" baseline="0" dirty="0"/>
              <a:t> </a:t>
            </a:r>
            <a:r>
              <a:rPr lang="en-US" sz="1000" baseline="0" dirty="0" err="1"/>
              <a:t>cầm</a:t>
            </a:r>
            <a:r>
              <a:rPr lang="en-US" sz="1000" dirty="0"/>
              <a:t>: </a:t>
            </a:r>
            <a:r>
              <a:rPr lang="en-US" sz="1000" dirty="0" err="1"/>
              <a:t>cho</a:t>
            </a:r>
            <a:r>
              <a:rPr lang="en-US" sz="1000" dirty="0"/>
              <a:t> </a:t>
            </a:r>
            <a:r>
              <a:rPr lang="en-US" sz="1000" dirty="0" err="1"/>
              <a:t>tất</a:t>
            </a:r>
            <a:r>
              <a:rPr lang="en-US" sz="1000" baseline="0" dirty="0"/>
              <a:t> </a:t>
            </a:r>
            <a:r>
              <a:rPr lang="en-US" sz="1000" baseline="0" dirty="0" err="1"/>
              <a:t>cả</a:t>
            </a:r>
            <a:r>
              <a:rPr lang="en-US" sz="1000" baseline="0" dirty="0"/>
              <a:t> </a:t>
            </a:r>
            <a:r>
              <a:rPr lang="en-US" sz="100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ảnh</a:t>
            </a:r>
            <a:r>
              <a:rPr lang="en-US" sz="1000" baseline="0" dirty="0"/>
              <a:t> </a:t>
            </a:r>
            <a:r>
              <a:rPr lang="en-US" sz="1000" baseline="0" dirty="0" err="1"/>
              <a:t>xuất</a:t>
            </a:r>
            <a:r>
              <a:rPr lang="en-US" sz="1000" baseline="0" dirty="0"/>
              <a:t> </a:t>
            </a:r>
            <a:r>
              <a:rPr lang="en-US" sz="1000" baseline="0" dirty="0" err="1"/>
              <a:t>hiện</a:t>
            </a:r>
            <a:r>
              <a:rPr lang="en-US" sz="1000" baseline="0" dirty="0"/>
              <a:t> (</a:t>
            </a:r>
            <a:r>
              <a:rPr lang="en-US" sz="1000" baseline="0" dirty="0" err="1"/>
              <a:t>như</a:t>
            </a:r>
            <a:r>
              <a:rPr lang="en-US" sz="1000" baseline="0" dirty="0"/>
              <a:t> </a:t>
            </a:r>
            <a:r>
              <a:rPr lang="en-US" sz="1000" baseline="0" dirty="0" err="1"/>
              <a:t>kiểu</a:t>
            </a:r>
            <a:r>
              <a:rPr lang="en-US" sz="1000" baseline="0" dirty="0"/>
              <a:t> </a:t>
            </a:r>
            <a:r>
              <a:rPr lang="en-US" sz="1000" baseline="0" dirty="0" err="1"/>
              <a:t>trải</a:t>
            </a:r>
            <a:r>
              <a:rPr lang="en-US" sz="1000" baseline="0" dirty="0"/>
              <a:t> </a:t>
            </a:r>
            <a:r>
              <a:rPr lang="en-US" sz="1000" baseline="0" dirty="0" err="1"/>
              <a:t>bộ</a:t>
            </a:r>
            <a:r>
              <a:rPr lang="en-US" sz="1000" baseline="0" dirty="0"/>
              <a:t> </a:t>
            </a:r>
            <a:r>
              <a:rPr lang="en-US" sz="1000" baseline="0" dirty="0" err="1"/>
              <a:t>sưu</a:t>
            </a:r>
            <a:r>
              <a:rPr lang="en-US" sz="1000" baseline="0" dirty="0"/>
              <a:t> </a:t>
            </a:r>
            <a:r>
              <a:rPr lang="en-US" sz="1000" baseline="0" dirty="0" err="1"/>
              <a:t>tập</a:t>
            </a:r>
            <a:r>
              <a:rPr lang="en-US" sz="1000" baseline="0" dirty="0"/>
              <a:t> </a:t>
            </a:r>
            <a:r>
              <a:rPr lang="en-US" sz="1000" baseline="0" dirty="0" err="1"/>
              <a:t>ra</a:t>
            </a:r>
            <a:r>
              <a:rPr lang="en-US" sz="1000" baseline="0" dirty="0"/>
              <a:t> </a:t>
            </a:r>
            <a:r>
              <a:rPr lang="en-US" sz="1000" baseline="0" dirty="0" err="1"/>
              <a:t>để</a:t>
            </a:r>
            <a:r>
              <a:rPr lang="en-US" sz="1000" baseline="0" dirty="0"/>
              <a:t> </a:t>
            </a:r>
            <a:r>
              <a:rPr lang="en-US" sz="1000" baseline="0" dirty="0" err="1"/>
              <a:t>giới</a:t>
            </a:r>
            <a:r>
              <a:rPr lang="en-US" sz="1000" baseline="0" dirty="0"/>
              <a:t> </a:t>
            </a:r>
            <a:r>
              <a:rPr lang="en-US" sz="1000" baseline="0" dirty="0" err="1"/>
              <a:t>thiệu</a:t>
            </a:r>
            <a:r>
              <a:rPr lang="en-US" sz="1000" baseline="0" dirty="0"/>
              <a:t>); Cho </a:t>
            </a:r>
            <a:r>
              <a:rPr lang="en-US" sz="1000" baseline="0" dirty="0" err="1"/>
              <a:t>hiệu</a:t>
            </a:r>
            <a:r>
              <a:rPr lang="en-US" sz="1000" baseline="0" dirty="0"/>
              <a:t> </a:t>
            </a:r>
            <a:r>
              <a:rPr lang="en-US" sz="1000" baseline="0" dirty="0" err="1"/>
              <a:t>ứng</a:t>
            </a:r>
            <a:r>
              <a:rPr lang="en-US" sz="1000" baseline="0" dirty="0"/>
              <a:t> </a:t>
            </a:r>
            <a:r>
              <a:rPr lang="en-US" sz="1000" baseline="0" dirty="0" err="1"/>
              <a:t>nổi</a:t>
            </a:r>
            <a:r>
              <a:rPr lang="en-US" sz="1000" baseline="0" dirty="0"/>
              <a:t> </a:t>
            </a:r>
            <a:r>
              <a:rPr lang="en-US" sz="1000" baseline="0" dirty="0" err="1"/>
              <a:t>lên</a:t>
            </a:r>
            <a:r>
              <a:rPr lang="en-US" sz="1000" baseline="0" dirty="0"/>
              <a:t> </a:t>
            </a:r>
            <a:r>
              <a:rPr lang="en-US" sz="1000" baseline="0" dirty="0" err="1"/>
              <a:t>khi</a:t>
            </a:r>
            <a:r>
              <a:rPr lang="en-US" sz="1000" baseline="0" dirty="0"/>
              <a:t> </a:t>
            </a:r>
            <a:r>
              <a:rPr lang="en-US" sz="1000" baseline="0" dirty="0" err="1"/>
              <a:t>giới</a:t>
            </a:r>
            <a:r>
              <a:rPr lang="en-US" sz="1000" baseline="0" dirty="0"/>
              <a:t> </a:t>
            </a:r>
            <a:r>
              <a:rPr lang="en-US" sz="1000" baseline="0" dirty="0" err="1"/>
              <a:t>thiệu</a:t>
            </a:r>
            <a:r>
              <a:rPr lang="en-US" sz="1000" baseline="0" dirty="0"/>
              <a:t> ở </a:t>
            </a:r>
            <a:r>
              <a:rPr lang="en-US" sz="1000" baseline="0" dirty="0" err="1"/>
              <a:t>cả</a:t>
            </a:r>
            <a:r>
              <a:rPr lang="en-US" sz="1000" baseline="0" dirty="0"/>
              <a:t> 4 con </a:t>
            </a:r>
            <a:r>
              <a:rPr lang="en-US" sz="1000" baseline="0" dirty="0" err="1"/>
              <a:t>vật</a:t>
            </a:r>
            <a:r>
              <a:rPr lang="en-US" sz="1000" baseline="0" dirty="0"/>
              <a:t>, </a:t>
            </a:r>
            <a:r>
              <a:rPr lang="en-US" sz="1000" baseline="0" dirty="0" err="1"/>
              <a:t>hiệu</a:t>
            </a:r>
            <a:r>
              <a:rPr lang="en-US" sz="1000" baseline="0" dirty="0"/>
              <a:t> </a:t>
            </a:r>
            <a:r>
              <a:rPr lang="en-US" sz="1000" baseline="0" dirty="0" err="1"/>
              <a:t>ứng</a:t>
            </a:r>
            <a:r>
              <a:rPr lang="en-US" sz="1000" baseline="0" dirty="0"/>
              <a:t> </a:t>
            </a:r>
            <a:r>
              <a:rPr lang="en-US" sz="1000" baseline="0" dirty="0" err="1"/>
              <a:t>bạn</a:t>
            </a:r>
            <a:r>
              <a:rPr lang="en-US" sz="1000" baseline="0" dirty="0"/>
              <a:t> </a:t>
            </a:r>
            <a:r>
              <a:rPr lang="en-US" sz="1000" baseline="0" dirty="0" err="1"/>
              <a:t>gái</a:t>
            </a:r>
            <a:r>
              <a:rPr lang="en-US" sz="1000" baseline="0" dirty="0"/>
              <a:t> </a:t>
            </a:r>
            <a:r>
              <a:rPr lang="en-US" sz="1000" baseline="0" dirty="0" err="1"/>
              <a:t>và</a:t>
            </a:r>
            <a:r>
              <a:rPr lang="en-US" sz="1000" baseline="0" dirty="0"/>
              <a:t> con </a:t>
            </a:r>
            <a:r>
              <a:rPr lang="en-US" sz="1000" baseline="0" dirty="0" err="1"/>
              <a:t>mèo</a:t>
            </a:r>
            <a:r>
              <a:rPr lang="en-US" sz="1000" baseline="0" dirty="0"/>
              <a:t> </a:t>
            </a:r>
            <a:r>
              <a:rPr lang="en-US" sz="1000" baseline="0" dirty="0" err="1"/>
              <a:t>nổi</a:t>
            </a:r>
            <a:r>
              <a:rPr lang="en-US" sz="1000" baseline="0" dirty="0"/>
              <a:t> </a:t>
            </a:r>
            <a:r>
              <a:rPr lang="en-US" sz="1000" baseline="0" dirty="0" err="1"/>
              <a:t>lên</a:t>
            </a:r>
            <a:r>
              <a:rPr lang="en-US" sz="1000" baseline="0" dirty="0"/>
              <a:t> </a:t>
            </a:r>
            <a:r>
              <a:rPr lang="en-US" sz="1000" baseline="0" dirty="0" err="1"/>
              <a:t>cuối</a:t>
            </a:r>
            <a:r>
              <a:rPr lang="en-US" sz="1000" baseline="0" dirty="0"/>
              <a:t> </a:t>
            </a:r>
            <a:r>
              <a:rPr lang="en-US" sz="1000" baseline="0" dirty="0" err="1"/>
              <a:t>cùng</a:t>
            </a:r>
            <a:r>
              <a:rPr lang="en-US" sz="1000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baseline="0" dirty="0" err="1"/>
              <a:t>Hỏi</a:t>
            </a:r>
            <a:r>
              <a:rPr lang="en-US" sz="1000" b="1" baseline="0" dirty="0"/>
              <a:t> </a:t>
            </a:r>
            <a:r>
              <a:rPr lang="en-US" sz="1000" b="1" baseline="0" dirty="0" err="1"/>
              <a:t>Nhâm</a:t>
            </a:r>
            <a:r>
              <a:rPr lang="en-US" sz="1000" b="1" baseline="0" dirty="0"/>
              <a:t>: </a:t>
            </a:r>
            <a:r>
              <a:rPr lang="en-US" sz="1000" baseline="0" dirty="0" err="1"/>
              <a:t>Khi</a:t>
            </a:r>
            <a:r>
              <a:rPr lang="en-US" sz="1000" baseline="0" dirty="0"/>
              <a:t> </a:t>
            </a:r>
            <a:r>
              <a:rPr lang="en-US" sz="1000" baseline="0" dirty="0" err="1"/>
              <a:t>xuất</a:t>
            </a:r>
            <a:r>
              <a:rPr lang="en-US" sz="1000" baseline="0" dirty="0"/>
              <a:t> </a:t>
            </a:r>
            <a:r>
              <a:rPr lang="en-US" sz="1000" baseline="0" dirty="0" err="1"/>
              <a:t>hiện</a:t>
            </a:r>
            <a:r>
              <a:rPr lang="en-US" sz="1000" baseline="0" dirty="0"/>
              <a:t> </a:t>
            </a:r>
            <a:r>
              <a:rPr lang="en-US" sz="1000" baseline="0" dirty="0" err="1"/>
              <a:t>hình</a:t>
            </a:r>
            <a:r>
              <a:rPr lang="en-US" sz="1000" baseline="0" dirty="0"/>
              <a:t> </a:t>
            </a:r>
            <a:r>
              <a:rPr lang="en-US" sz="1000" baseline="0" dirty="0" err="1"/>
              <a:t>nền</a:t>
            </a:r>
            <a:r>
              <a:rPr lang="en-US" sz="1000" baseline="0" dirty="0"/>
              <a:t> </a:t>
            </a:r>
            <a:r>
              <a:rPr lang="en-US" sz="1000" baseline="0" dirty="0" err="1"/>
              <a:t>chuẩn</a:t>
            </a:r>
            <a:r>
              <a:rPr lang="en-US" sz="1000" baseline="0" dirty="0"/>
              <a:t> </a:t>
            </a:r>
            <a:r>
              <a:rPr lang="en-US" sz="1000" baseline="0" dirty="0" err="1"/>
              <a:t>bị</a:t>
            </a:r>
            <a:r>
              <a:rPr lang="en-US" sz="1000" baseline="0" dirty="0"/>
              <a:t> </a:t>
            </a:r>
            <a:r>
              <a:rPr lang="en-US" sz="1000" baseline="0" dirty="0" err="1"/>
              <a:t>bộ</a:t>
            </a:r>
            <a:r>
              <a:rPr lang="en-US" sz="1000" baseline="0" dirty="0"/>
              <a:t> </a:t>
            </a:r>
            <a:r>
              <a:rPr lang="en-US" sz="1000" baseline="0" dirty="0" err="1"/>
              <a:t>sưu</a:t>
            </a:r>
            <a:r>
              <a:rPr lang="en-US" sz="1000" baseline="0" dirty="0"/>
              <a:t> </a:t>
            </a:r>
            <a:r>
              <a:rPr lang="en-US" sz="1000" baseline="0" dirty="0" err="1"/>
              <a:t>tập</a:t>
            </a:r>
            <a:r>
              <a:rPr lang="en-US" sz="1000" baseline="0" dirty="0"/>
              <a:t>, </a:t>
            </a:r>
            <a:r>
              <a:rPr lang="en-US" sz="1000" baseline="0" dirty="0" err="1"/>
              <a:t>liệu</a:t>
            </a:r>
            <a:r>
              <a:rPr lang="en-US" sz="1000" baseline="0" dirty="0"/>
              <a:t> </a:t>
            </a:r>
            <a:r>
              <a:rPr lang="en-US" sz="1000" baseline="0" dirty="0" err="1"/>
              <a:t>có</a:t>
            </a:r>
            <a:r>
              <a:rPr lang="en-US" sz="1000" baseline="0" dirty="0"/>
              <a:t> </a:t>
            </a:r>
            <a:r>
              <a:rPr lang="en-US" sz="1000" baseline="0" dirty="0" err="1"/>
              <a:t>bỏ</a:t>
            </a:r>
            <a:r>
              <a:rPr lang="en-US" sz="1000" baseline="0" dirty="0"/>
              <a:t> </a:t>
            </a:r>
            <a:r>
              <a:rPr lang="en-US" sz="1000" baseline="0" dirty="0" err="1"/>
              <a:t>được</a:t>
            </a:r>
            <a:r>
              <a:rPr lang="en-US" sz="1000" baseline="0" dirty="0"/>
              <a:t> </a:t>
            </a:r>
            <a:r>
              <a:rPr lang="en-US" sz="1000" baseline="0" dirty="0" err="1"/>
              <a:t>cả</a:t>
            </a:r>
            <a:r>
              <a:rPr lang="en-US" sz="1000" baseline="0" dirty="0"/>
              <a:t> </a:t>
            </a:r>
            <a:r>
              <a:rPr lang="en-US" sz="1000" baseline="0" dirty="0" err="1"/>
              <a:t>khung</a:t>
            </a:r>
            <a:r>
              <a:rPr lang="en-US" sz="1000" baseline="0" dirty="0"/>
              <a:t> </a:t>
            </a:r>
            <a:r>
              <a:rPr lang="en-US" sz="1000" baseline="0" dirty="0" err="1"/>
              <a:t>trắng</a:t>
            </a:r>
            <a:r>
              <a:rPr lang="en-US" sz="1000" baseline="0" dirty="0"/>
              <a:t> </a:t>
            </a:r>
            <a:r>
              <a:rPr lang="en-US" sz="1000" baseline="0" dirty="0" err="1"/>
              <a:t>nói</a:t>
            </a:r>
            <a:r>
              <a:rPr lang="en-US" sz="1000" baseline="0" dirty="0"/>
              <a:t> </a:t>
            </a:r>
            <a:r>
              <a:rPr lang="en-US" sz="1000" baseline="0" dirty="0" err="1"/>
              <a:t>nói</a:t>
            </a:r>
            <a:r>
              <a:rPr lang="en-US" sz="1000" baseline="0" dirty="0"/>
              <a:t> </a:t>
            </a:r>
            <a:r>
              <a:rPr lang="en-US" sz="1000" baseline="0" dirty="0" err="1"/>
              <a:t>của</a:t>
            </a:r>
            <a:r>
              <a:rPr lang="en-US" sz="1000" baseline="0" dirty="0"/>
              <a:t> </a:t>
            </a:r>
            <a:r>
              <a:rPr lang="en-US" sz="1000" baseline="0" dirty="0" err="1"/>
              <a:t>bạn</a:t>
            </a:r>
            <a:r>
              <a:rPr lang="en-US" sz="1000" baseline="0" dirty="0"/>
              <a:t> </a:t>
            </a:r>
            <a:r>
              <a:rPr lang="en-US" sz="1000" baseline="0" dirty="0" err="1"/>
              <a:t>nhỏ</a:t>
            </a:r>
            <a:r>
              <a:rPr lang="en-US" sz="1000" baseline="0" dirty="0"/>
              <a:t> </a:t>
            </a:r>
            <a:r>
              <a:rPr lang="en-US" sz="1000" baseline="0" dirty="0" err="1"/>
              <a:t>không</a:t>
            </a:r>
            <a:r>
              <a:rPr lang="en-US" sz="1000" baseline="0" dirty="0"/>
              <a:t> </a:t>
            </a:r>
            <a:r>
              <a:rPr lang="en-US" sz="1000" baseline="0" dirty="0" err="1"/>
              <a:t>thì</a:t>
            </a:r>
            <a:r>
              <a:rPr lang="en-US" sz="1000" baseline="0" dirty="0"/>
              <a:t> </a:t>
            </a:r>
            <a:r>
              <a:rPr lang="en-US" sz="1000" baseline="0" dirty="0" err="1"/>
              <a:t>bỏ</a:t>
            </a:r>
            <a:r>
              <a:rPr lang="en-US" sz="1000" baseline="0" dirty="0"/>
              <a:t> </a:t>
            </a:r>
            <a:r>
              <a:rPr lang="en-US" sz="1000" baseline="0" dirty="0" err="1"/>
              <a:t>giúp</a:t>
            </a:r>
            <a:r>
              <a:rPr lang="en-US" sz="1000" baseline="0" dirty="0"/>
              <a:t>. </a:t>
            </a:r>
            <a:r>
              <a:rPr lang="en-US" sz="1000" baseline="0" dirty="0" err="1"/>
              <a:t>Tới</a:t>
            </a:r>
            <a:r>
              <a:rPr lang="en-US" sz="1000" baseline="0" dirty="0"/>
              <a:t> </a:t>
            </a:r>
            <a:r>
              <a:rPr lang="en-US" sz="1000" baseline="0" dirty="0" err="1"/>
              <a:t>phần</a:t>
            </a:r>
            <a:r>
              <a:rPr lang="en-US" sz="1000" baseline="0" dirty="0"/>
              <a:t> (2) </a:t>
            </a:r>
            <a:r>
              <a:rPr lang="en-US" sz="1000" baseline="0" dirty="0" err="1"/>
              <a:t>bạn</a:t>
            </a:r>
            <a:r>
              <a:rPr lang="en-US" sz="1000" baseline="0" dirty="0"/>
              <a:t> </a:t>
            </a:r>
            <a:r>
              <a:rPr lang="en-US" sz="1000" baseline="0" dirty="0" err="1"/>
              <a:t>giới</a:t>
            </a:r>
            <a:r>
              <a:rPr lang="en-US" sz="1000" baseline="0" dirty="0"/>
              <a:t> </a:t>
            </a:r>
            <a:r>
              <a:rPr lang="en-US" sz="1000" baseline="0" dirty="0" err="1"/>
              <a:t>thiệu</a:t>
            </a:r>
            <a:r>
              <a:rPr lang="en-US" sz="1000" baseline="0" dirty="0"/>
              <a:t> </a:t>
            </a:r>
            <a:r>
              <a:rPr lang="en-US" sz="1000" baseline="0" dirty="0" err="1"/>
              <a:t>thì</a:t>
            </a:r>
            <a:r>
              <a:rPr lang="en-US" sz="1000" baseline="0" dirty="0"/>
              <a:t> </a:t>
            </a:r>
            <a:r>
              <a:rPr lang="en-US" sz="1000" baseline="0" dirty="0" err="1"/>
              <a:t>chạy</a:t>
            </a:r>
            <a:r>
              <a:rPr lang="en-US" sz="1000" baseline="0" dirty="0"/>
              <a:t> </a:t>
            </a:r>
            <a:r>
              <a:rPr lang="en-US" sz="1000" baseline="0" dirty="0" err="1"/>
              <a:t>bóng</a:t>
            </a:r>
            <a:r>
              <a:rPr lang="en-US" sz="1000" baseline="0" dirty="0"/>
              <a:t> </a:t>
            </a:r>
            <a:r>
              <a:rPr lang="en-US" sz="1000" baseline="0" dirty="0" err="1"/>
              <a:t>nói</a:t>
            </a:r>
            <a:r>
              <a:rPr lang="en-US" sz="1000" baseline="0" dirty="0"/>
              <a:t> </a:t>
            </a:r>
            <a:r>
              <a:rPr lang="en-US" sz="1000" baseline="0" dirty="0" err="1"/>
              <a:t>này</a:t>
            </a:r>
            <a:r>
              <a:rPr lang="en-US" sz="1000" baseline="0" dirty="0"/>
              <a:t> </a:t>
            </a:r>
            <a:r>
              <a:rPr lang="en-US" sz="1000" baseline="0" dirty="0" err="1"/>
              <a:t>vào</a:t>
            </a:r>
            <a:r>
              <a:rPr lang="en-US" sz="1000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aseline="0" dirty="0"/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12: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lệnh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ở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ngoài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thế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đặt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poster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thành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thành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cầm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nữa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vịt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ếch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mèo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cưng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còn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nữa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97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lệnh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ở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ngoài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thế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đặt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poster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bảng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bị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thành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giấy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lớn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sắp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xếp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thành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cầm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để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nữa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sưu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tập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vịt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ếch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thỏ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mèo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cưng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còn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nữa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76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14: </a:t>
            </a: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Xuất hiện chữ lệnh hoạt động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 động 4.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Cùng chơi “Bắt chước các con vật”</a:t>
            </a:r>
          </a:p>
          <a:p>
            <a:pPr marL="0" indent="0">
              <a:buFontTx/>
              <a:buNone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Chúng mình quan sát xem các bạn nhỏ bắt chước những con vật như thế nào nhé</a:t>
            </a:r>
          </a:p>
          <a:p>
            <a:pPr marL="0" indent="0">
              <a:buFontTx/>
              <a:buNone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Xuất hiện từng hình ảnh các bạn và con vật bạn bắt chước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con vật nào? Bạn bắt chước con gà trống.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hình dáng của con vật nào? Bạn bắt chước con thỏ.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cách di chuyển con vật nào? Bạn bắt chước con ếch đang nhảy.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hình dáng của con vật nào? Bạn bắt chước dáng đi của con mèo và tiếng kêu của nó “meo, meo”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hình dáng của vật nào? Bạn bắt chước con bướm đang bay.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Bạn bắt chước hình dáng con vật nào? Bạn bắt chước cách đi của con vịt</a:t>
            </a:r>
          </a:p>
          <a:p>
            <a:pPr marL="171450" indent="-171450">
              <a:buFontTx/>
              <a:buChar char="-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 bắt chước dáng đi con vật nào? Bạn bắt chước dáng đi và tiếng kêu “ụt, ụt…”của con lợn.</a:t>
            </a:r>
          </a:p>
          <a:p>
            <a:pPr marL="171450" indent="-171450">
              <a:buFontTx/>
              <a:buChar char="-"/>
            </a:pPr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Dừng hình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Chúng mình hãy chọn một con vật mình thích, bắt chước hình dáng, cách di chuyển của chúng.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Nào chúng mình cùng chơi “Bắt chước các con vật”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Ụt ụt, meo meo, gâu gâu,…</a:t>
            </a:r>
            <a:endParaRPr 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24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15: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hỏi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tìm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hiểu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“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lời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hỏi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thường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Đợi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hết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thường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như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,…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cùng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tìm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hiểu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xong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hẹn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ở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bài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học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indent="-171450">
              <a:buFontTx/>
              <a:buChar char="-"/>
            </a:pPr>
            <a:endParaRPr lang="en-US" baseline="0" dirty="0">
              <a:solidFill>
                <a:srgbClr val="FF0000"/>
              </a:solidFill>
            </a:endParaRPr>
          </a:p>
          <a:p>
            <a:endParaRPr lang="en-US" baseline="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99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m8rsWRgJ8uA" TargetMode="External"/><Relationship Id="rId4" Type="http://schemas.openxmlformats.org/officeDocument/2006/relationships/hyperlink" Target="https://www.nhaccuatui.com/bai-hat/ga-trong-meo-con-cun-con-xuan-mai.CbgloVc-iz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1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2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microsoft.com/office/2007/relationships/media" Target="../media/media2.mp3"/><Relationship Id="rId21" Type="http://schemas.openxmlformats.org/officeDocument/2006/relationships/image" Target="../media/image56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5" Type="http://schemas.openxmlformats.org/officeDocument/2006/relationships/image" Target="../media/image60.png"/><Relationship Id="rId2" Type="http://schemas.openxmlformats.org/officeDocument/2006/relationships/audio" Target="../media/media1.mp3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6.png"/><Relationship Id="rId24" Type="http://schemas.openxmlformats.org/officeDocument/2006/relationships/image" Target="../media/image59.png"/><Relationship Id="rId5" Type="http://schemas.microsoft.com/office/2007/relationships/media" Target="../media/media3.mp3"/><Relationship Id="rId15" Type="http://schemas.openxmlformats.org/officeDocument/2006/relationships/image" Target="../media/image50.png"/><Relationship Id="rId23" Type="http://schemas.openxmlformats.org/officeDocument/2006/relationships/image" Target="../media/image58.png"/><Relationship Id="rId28" Type="http://schemas.openxmlformats.org/officeDocument/2006/relationships/image" Target="../media/image63.png"/><Relationship Id="rId10" Type="http://schemas.openxmlformats.org/officeDocument/2006/relationships/image" Target="../media/image1.png"/><Relationship Id="rId19" Type="http://schemas.openxmlformats.org/officeDocument/2006/relationships/image" Target="../media/image54.png"/><Relationship Id="rId4" Type="http://schemas.openxmlformats.org/officeDocument/2006/relationships/audio" Target="../media/media2.mp3"/><Relationship Id="rId9" Type="http://schemas.openxmlformats.org/officeDocument/2006/relationships/image" Target="../media/image45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Relationship Id="rId27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              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7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              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48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50" y="5447593"/>
            <a:ext cx="1276350" cy="8716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201" y="4796549"/>
            <a:ext cx="1320799" cy="16338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20" y="5505360"/>
            <a:ext cx="1893894" cy="7648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517" y="5250793"/>
            <a:ext cx="1453432" cy="12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02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7" y="78422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47454" y="331342"/>
            <a:ext cx="596704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Nói về con vật bạn yêu thích. 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7454" y="777999"/>
            <a:ext cx="47846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Nó có những đặc điểm gì?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445" y="1660920"/>
            <a:ext cx="5848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Nghe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nhạc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“Gà trống, mèo con, cún con”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722" y="2232438"/>
            <a:ext cx="622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Xem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video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bài “Gà trống, mèo con, cún con”</a:t>
            </a:r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10" grpId="0"/>
      <p:bldP spid="4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835687" y="381173"/>
            <a:ext cx="76382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Chỉ trên hình và nói tên các bộ phận bên ngoài </a:t>
            </a:r>
          </a:p>
          <a:p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của con vật.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4" y="3846105"/>
            <a:ext cx="2627859" cy="25603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13" y="1242947"/>
            <a:ext cx="2548273" cy="25603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4" y="1242947"/>
            <a:ext cx="2542579" cy="2560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913" y="3846105"/>
            <a:ext cx="2561140" cy="2680819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3270567" y="317510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383493" y="317510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3270567" y="594053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383493" y="594053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20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00" y="366395"/>
            <a:ext cx="5209553" cy="517550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350" y="353695"/>
            <a:ext cx="5209553" cy="51755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418" y="710263"/>
            <a:ext cx="1335898" cy="16769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646" y="1890088"/>
            <a:ext cx="3207810" cy="1561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04" y="2522219"/>
            <a:ext cx="2446427" cy="23164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14674" y="1176228"/>
            <a:ext cx="1108756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Đầu</a:t>
            </a:r>
          </a:p>
        </p:txBody>
      </p:sp>
      <p:cxnSp>
        <p:nvCxnSpPr>
          <p:cNvPr id="9" name="Straight Connector 8"/>
          <p:cNvCxnSpPr>
            <a:endCxn id="8" idx="1"/>
          </p:cNvCxnSpPr>
          <p:nvPr/>
        </p:nvCxnSpPr>
        <p:spPr>
          <a:xfrm>
            <a:off x="3801291" y="1176228"/>
            <a:ext cx="3113383" cy="306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64594" y="4699142"/>
            <a:ext cx="1108756" cy="553998"/>
          </a:xfrm>
          <a:prstGeom prst="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Mình</a:t>
            </a:r>
          </a:p>
        </p:txBody>
      </p:sp>
      <p:cxnSp>
        <p:nvCxnSpPr>
          <p:cNvPr id="11" name="Straight Connector 10"/>
          <p:cNvCxnSpPr>
            <a:endCxn id="10" idx="3"/>
          </p:cNvCxnSpPr>
          <p:nvPr/>
        </p:nvCxnSpPr>
        <p:spPr>
          <a:xfrm flipH="1">
            <a:off x="1973350" y="2731109"/>
            <a:ext cx="2818608" cy="2245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17510" y="4724732"/>
            <a:ext cx="1295534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Chân</a:t>
            </a:r>
          </a:p>
        </p:txBody>
      </p:sp>
      <p:cxnSp>
        <p:nvCxnSpPr>
          <p:cNvPr id="13" name="Straight Connector 12"/>
          <p:cNvCxnSpPr>
            <a:stCxn id="12" idx="1"/>
          </p:cNvCxnSpPr>
          <p:nvPr/>
        </p:nvCxnSpPr>
        <p:spPr>
          <a:xfrm flipH="1" flipV="1">
            <a:off x="4257042" y="3718560"/>
            <a:ext cx="2660468" cy="131263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6763871" y="4490544"/>
            <a:ext cx="1643330" cy="1064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3203998" y="3006969"/>
            <a:ext cx="2338463" cy="1831729"/>
          </a:xfrm>
          <a:custGeom>
            <a:avLst/>
            <a:gdLst>
              <a:gd name="connsiteX0" fmla="*/ 488438 w 2681725"/>
              <a:gd name="connsiteY0" fmla="*/ 76474 h 2222026"/>
              <a:gd name="connsiteX1" fmla="*/ 450338 w 2681725"/>
              <a:gd name="connsiteY1" fmla="*/ 274 h 2222026"/>
              <a:gd name="connsiteX2" fmla="*/ 381758 w 2681725"/>
              <a:gd name="connsiteY2" fmla="*/ 53614 h 2222026"/>
              <a:gd name="connsiteX3" fmla="*/ 343658 w 2681725"/>
              <a:gd name="connsiteY3" fmla="*/ 122194 h 2222026"/>
              <a:gd name="connsiteX4" fmla="*/ 305558 w 2681725"/>
              <a:gd name="connsiteY4" fmla="*/ 175534 h 2222026"/>
              <a:gd name="connsiteX5" fmla="*/ 236978 w 2681725"/>
              <a:gd name="connsiteY5" fmla="*/ 388894 h 2222026"/>
              <a:gd name="connsiteX6" fmla="*/ 160778 w 2681725"/>
              <a:gd name="connsiteY6" fmla="*/ 533674 h 2222026"/>
              <a:gd name="connsiteX7" fmla="*/ 84578 w 2681725"/>
              <a:gd name="connsiteY7" fmla="*/ 678454 h 2222026"/>
              <a:gd name="connsiteX8" fmla="*/ 31238 w 2681725"/>
              <a:gd name="connsiteY8" fmla="*/ 724174 h 2222026"/>
              <a:gd name="connsiteX9" fmla="*/ 758 w 2681725"/>
              <a:gd name="connsiteY9" fmla="*/ 945154 h 2222026"/>
              <a:gd name="connsiteX10" fmla="*/ 61718 w 2681725"/>
              <a:gd name="connsiteY10" fmla="*/ 1120414 h 2222026"/>
              <a:gd name="connsiteX11" fmla="*/ 244598 w 2681725"/>
              <a:gd name="connsiteY11" fmla="*/ 1486174 h 2222026"/>
              <a:gd name="connsiteX12" fmla="*/ 358898 w 2681725"/>
              <a:gd name="connsiteY12" fmla="*/ 1554754 h 2222026"/>
              <a:gd name="connsiteX13" fmla="*/ 419858 w 2681725"/>
              <a:gd name="connsiteY13" fmla="*/ 1676674 h 2222026"/>
              <a:gd name="connsiteX14" fmla="*/ 526538 w 2681725"/>
              <a:gd name="connsiteY14" fmla="*/ 1775734 h 2222026"/>
              <a:gd name="connsiteX15" fmla="*/ 648458 w 2681725"/>
              <a:gd name="connsiteY15" fmla="*/ 1745254 h 2222026"/>
              <a:gd name="connsiteX16" fmla="*/ 686558 w 2681725"/>
              <a:gd name="connsiteY16" fmla="*/ 1600474 h 2222026"/>
              <a:gd name="connsiteX17" fmla="*/ 686558 w 2681725"/>
              <a:gd name="connsiteY17" fmla="*/ 1425214 h 2222026"/>
              <a:gd name="connsiteX18" fmla="*/ 496058 w 2681725"/>
              <a:gd name="connsiteY18" fmla="*/ 1303294 h 2222026"/>
              <a:gd name="connsiteX19" fmla="*/ 328418 w 2681725"/>
              <a:gd name="connsiteY19" fmla="*/ 1105174 h 2222026"/>
              <a:gd name="connsiteX20" fmla="*/ 305558 w 2681725"/>
              <a:gd name="connsiteY20" fmla="*/ 1013734 h 2222026"/>
              <a:gd name="connsiteX21" fmla="*/ 313178 w 2681725"/>
              <a:gd name="connsiteY21" fmla="*/ 922294 h 2222026"/>
              <a:gd name="connsiteX22" fmla="*/ 343658 w 2681725"/>
              <a:gd name="connsiteY22" fmla="*/ 838474 h 2222026"/>
              <a:gd name="connsiteX23" fmla="*/ 465578 w 2681725"/>
              <a:gd name="connsiteY23" fmla="*/ 769894 h 2222026"/>
              <a:gd name="connsiteX24" fmla="*/ 671318 w 2681725"/>
              <a:gd name="connsiteY24" fmla="*/ 579394 h 2222026"/>
              <a:gd name="connsiteX25" fmla="*/ 762758 w 2681725"/>
              <a:gd name="connsiteY25" fmla="*/ 503194 h 2222026"/>
              <a:gd name="connsiteX26" fmla="*/ 899918 w 2681725"/>
              <a:gd name="connsiteY26" fmla="*/ 564154 h 2222026"/>
              <a:gd name="connsiteX27" fmla="*/ 960878 w 2681725"/>
              <a:gd name="connsiteY27" fmla="*/ 686074 h 2222026"/>
              <a:gd name="connsiteX28" fmla="*/ 998978 w 2681725"/>
              <a:gd name="connsiteY28" fmla="*/ 983254 h 2222026"/>
              <a:gd name="connsiteX29" fmla="*/ 968498 w 2681725"/>
              <a:gd name="connsiteY29" fmla="*/ 1150894 h 2222026"/>
              <a:gd name="connsiteX30" fmla="*/ 953258 w 2681725"/>
              <a:gd name="connsiteY30" fmla="*/ 1387114 h 2222026"/>
              <a:gd name="connsiteX31" fmla="*/ 899918 w 2681725"/>
              <a:gd name="connsiteY31" fmla="*/ 1554754 h 2222026"/>
              <a:gd name="connsiteX32" fmla="*/ 968498 w 2681725"/>
              <a:gd name="connsiteY32" fmla="*/ 1790974 h 2222026"/>
              <a:gd name="connsiteX33" fmla="*/ 1105658 w 2681725"/>
              <a:gd name="connsiteY33" fmla="*/ 1958614 h 2222026"/>
              <a:gd name="connsiteX34" fmla="*/ 1265678 w 2681725"/>
              <a:gd name="connsiteY34" fmla="*/ 2126254 h 2222026"/>
              <a:gd name="connsiteX35" fmla="*/ 1410458 w 2681725"/>
              <a:gd name="connsiteY35" fmla="*/ 2080534 h 2222026"/>
              <a:gd name="connsiteX36" fmla="*/ 1456178 w 2681725"/>
              <a:gd name="connsiteY36" fmla="*/ 1973854 h 2222026"/>
              <a:gd name="connsiteX37" fmla="*/ 1547618 w 2681725"/>
              <a:gd name="connsiteY37" fmla="*/ 1966234 h 2222026"/>
              <a:gd name="connsiteX38" fmla="*/ 1539998 w 2681725"/>
              <a:gd name="connsiteY38" fmla="*/ 2164354 h 2222026"/>
              <a:gd name="connsiteX39" fmla="*/ 1882898 w 2681725"/>
              <a:gd name="connsiteY39" fmla="*/ 2217694 h 2222026"/>
              <a:gd name="connsiteX40" fmla="*/ 1920998 w 2681725"/>
              <a:gd name="connsiteY40" fmla="*/ 2072914 h 2222026"/>
              <a:gd name="connsiteX41" fmla="*/ 1928618 w 2681725"/>
              <a:gd name="connsiteY41" fmla="*/ 1859554 h 2222026"/>
              <a:gd name="connsiteX42" fmla="*/ 1974338 w 2681725"/>
              <a:gd name="connsiteY42" fmla="*/ 1615714 h 2222026"/>
              <a:gd name="connsiteX43" fmla="*/ 1959098 w 2681725"/>
              <a:gd name="connsiteY43" fmla="*/ 1417594 h 2222026"/>
              <a:gd name="connsiteX44" fmla="*/ 2004818 w 2681725"/>
              <a:gd name="connsiteY44" fmla="*/ 1303294 h 2222026"/>
              <a:gd name="connsiteX45" fmla="*/ 2035298 w 2681725"/>
              <a:gd name="connsiteY45" fmla="*/ 1227094 h 2222026"/>
              <a:gd name="connsiteX46" fmla="*/ 2081018 w 2681725"/>
              <a:gd name="connsiteY46" fmla="*/ 1135654 h 2222026"/>
              <a:gd name="connsiteX47" fmla="*/ 2164838 w 2681725"/>
              <a:gd name="connsiteY47" fmla="*/ 922294 h 2222026"/>
              <a:gd name="connsiteX48" fmla="*/ 2279138 w 2681725"/>
              <a:gd name="connsiteY48" fmla="*/ 823234 h 2222026"/>
              <a:gd name="connsiteX49" fmla="*/ 2462018 w 2681725"/>
              <a:gd name="connsiteY49" fmla="*/ 716554 h 2222026"/>
              <a:gd name="connsiteX50" fmla="*/ 2599178 w 2681725"/>
              <a:gd name="connsiteY50" fmla="*/ 533674 h 2222026"/>
              <a:gd name="connsiteX51" fmla="*/ 2675378 w 2681725"/>
              <a:gd name="connsiteY51" fmla="*/ 251734 h 2222026"/>
              <a:gd name="connsiteX52" fmla="*/ 2660138 w 2681725"/>
              <a:gd name="connsiteY52" fmla="*/ 23134 h 2222026"/>
              <a:gd name="connsiteX53" fmla="*/ 2522978 w 2681725"/>
              <a:gd name="connsiteY53" fmla="*/ 76474 h 2222026"/>
              <a:gd name="connsiteX54" fmla="*/ 2324858 w 2681725"/>
              <a:gd name="connsiteY54" fmla="*/ 198394 h 2222026"/>
              <a:gd name="connsiteX55" fmla="*/ 2210558 w 2681725"/>
              <a:gd name="connsiteY55" fmla="*/ 297454 h 2222026"/>
              <a:gd name="connsiteX56" fmla="*/ 2035298 w 2681725"/>
              <a:gd name="connsiteY56" fmla="*/ 419374 h 2222026"/>
              <a:gd name="connsiteX57" fmla="*/ 1882898 w 2681725"/>
              <a:gd name="connsiteY57" fmla="*/ 480334 h 2222026"/>
              <a:gd name="connsiteX58" fmla="*/ 1593338 w 2681725"/>
              <a:gd name="connsiteY58" fmla="*/ 510814 h 2222026"/>
              <a:gd name="connsiteX59" fmla="*/ 1334258 w 2681725"/>
              <a:gd name="connsiteY59" fmla="*/ 442234 h 2222026"/>
              <a:gd name="connsiteX60" fmla="*/ 953258 w 2681725"/>
              <a:gd name="connsiteY60" fmla="*/ 335554 h 2222026"/>
              <a:gd name="connsiteX61" fmla="*/ 686558 w 2681725"/>
              <a:gd name="connsiteY61" fmla="*/ 198394 h 2222026"/>
              <a:gd name="connsiteX62" fmla="*/ 488438 w 2681725"/>
              <a:gd name="connsiteY62" fmla="*/ 76474 h 222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681725" h="2222026">
                <a:moveTo>
                  <a:pt x="488438" y="76474"/>
                </a:moveTo>
                <a:cubicBezTo>
                  <a:pt x="449068" y="43454"/>
                  <a:pt x="468118" y="4084"/>
                  <a:pt x="450338" y="274"/>
                </a:cubicBezTo>
                <a:cubicBezTo>
                  <a:pt x="432558" y="-3536"/>
                  <a:pt x="399538" y="33294"/>
                  <a:pt x="381758" y="53614"/>
                </a:cubicBezTo>
                <a:cubicBezTo>
                  <a:pt x="363978" y="73934"/>
                  <a:pt x="356358" y="101874"/>
                  <a:pt x="343658" y="122194"/>
                </a:cubicBezTo>
                <a:cubicBezTo>
                  <a:pt x="330958" y="142514"/>
                  <a:pt x="323338" y="131084"/>
                  <a:pt x="305558" y="175534"/>
                </a:cubicBezTo>
                <a:cubicBezTo>
                  <a:pt x="287778" y="219984"/>
                  <a:pt x="261108" y="329204"/>
                  <a:pt x="236978" y="388894"/>
                </a:cubicBezTo>
                <a:cubicBezTo>
                  <a:pt x="212848" y="448584"/>
                  <a:pt x="160778" y="533674"/>
                  <a:pt x="160778" y="533674"/>
                </a:cubicBezTo>
                <a:cubicBezTo>
                  <a:pt x="135378" y="581934"/>
                  <a:pt x="106168" y="646704"/>
                  <a:pt x="84578" y="678454"/>
                </a:cubicBezTo>
                <a:cubicBezTo>
                  <a:pt x="62988" y="710204"/>
                  <a:pt x="45208" y="679724"/>
                  <a:pt x="31238" y="724174"/>
                </a:cubicBezTo>
                <a:cubicBezTo>
                  <a:pt x="17268" y="768624"/>
                  <a:pt x="-4322" y="879114"/>
                  <a:pt x="758" y="945154"/>
                </a:cubicBezTo>
                <a:cubicBezTo>
                  <a:pt x="5838" y="1011194"/>
                  <a:pt x="21078" y="1030244"/>
                  <a:pt x="61718" y="1120414"/>
                </a:cubicBezTo>
                <a:cubicBezTo>
                  <a:pt x="102358" y="1210584"/>
                  <a:pt x="195068" y="1413784"/>
                  <a:pt x="244598" y="1486174"/>
                </a:cubicBezTo>
                <a:cubicBezTo>
                  <a:pt x="294128" y="1558564"/>
                  <a:pt x="329688" y="1523004"/>
                  <a:pt x="358898" y="1554754"/>
                </a:cubicBezTo>
                <a:cubicBezTo>
                  <a:pt x="388108" y="1586504"/>
                  <a:pt x="391918" y="1639844"/>
                  <a:pt x="419858" y="1676674"/>
                </a:cubicBezTo>
                <a:cubicBezTo>
                  <a:pt x="447798" y="1713504"/>
                  <a:pt x="488438" y="1764304"/>
                  <a:pt x="526538" y="1775734"/>
                </a:cubicBezTo>
                <a:cubicBezTo>
                  <a:pt x="564638" y="1787164"/>
                  <a:pt x="621788" y="1774464"/>
                  <a:pt x="648458" y="1745254"/>
                </a:cubicBezTo>
                <a:cubicBezTo>
                  <a:pt x="675128" y="1716044"/>
                  <a:pt x="680208" y="1653814"/>
                  <a:pt x="686558" y="1600474"/>
                </a:cubicBezTo>
                <a:cubicBezTo>
                  <a:pt x="692908" y="1547134"/>
                  <a:pt x="718308" y="1474744"/>
                  <a:pt x="686558" y="1425214"/>
                </a:cubicBezTo>
                <a:cubicBezTo>
                  <a:pt x="654808" y="1375684"/>
                  <a:pt x="555748" y="1356634"/>
                  <a:pt x="496058" y="1303294"/>
                </a:cubicBezTo>
                <a:cubicBezTo>
                  <a:pt x="436368" y="1249954"/>
                  <a:pt x="360168" y="1153434"/>
                  <a:pt x="328418" y="1105174"/>
                </a:cubicBezTo>
                <a:cubicBezTo>
                  <a:pt x="296668" y="1056914"/>
                  <a:pt x="308098" y="1044214"/>
                  <a:pt x="305558" y="1013734"/>
                </a:cubicBezTo>
                <a:cubicBezTo>
                  <a:pt x="303018" y="983254"/>
                  <a:pt x="306828" y="951504"/>
                  <a:pt x="313178" y="922294"/>
                </a:cubicBezTo>
                <a:cubicBezTo>
                  <a:pt x="319528" y="893084"/>
                  <a:pt x="318258" y="863874"/>
                  <a:pt x="343658" y="838474"/>
                </a:cubicBezTo>
                <a:cubicBezTo>
                  <a:pt x="369058" y="813074"/>
                  <a:pt x="410968" y="813074"/>
                  <a:pt x="465578" y="769894"/>
                </a:cubicBezTo>
                <a:cubicBezTo>
                  <a:pt x="520188" y="726714"/>
                  <a:pt x="621788" y="623844"/>
                  <a:pt x="671318" y="579394"/>
                </a:cubicBezTo>
                <a:cubicBezTo>
                  <a:pt x="720848" y="534944"/>
                  <a:pt x="724658" y="505734"/>
                  <a:pt x="762758" y="503194"/>
                </a:cubicBezTo>
                <a:cubicBezTo>
                  <a:pt x="800858" y="500654"/>
                  <a:pt x="866898" y="533674"/>
                  <a:pt x="899918" y="564154"/>
                </a:cubicBezTo>
                <a:cubicBezTo>
                  <a:pt x="932938" y="594634"/>
                  <a:pt x="944368" y="616224"/>
                  <a:pt x="960878" y="686074"/>
                </a:cubicBezTo>
                <a:cubicBezTo>
                  <a:pt x="977388" y="755924"/>
                  <a:pt x="997708" y="905784"/>
                  <a:pt x="998978" y="983254"/>
                </a:cubicBezTo>
                <a:cubicBezTo>
                  <a:pt x="1000248" y="1060724"/>
                  <a:pt x="976118" y="1083584"/>
                  <a:pt x="968498" y="1150894"/>
                </a:cubicBezTo>
                <a:cubicBezTo>
                  <a:pt x="960878" y="1218204"/>
                  <a:pt x="964688" y="1319804"/>
                  <a:pt x="953258" y="1387114"/>
                </a:cubicBezTo>
                <a:cubicBezTo>
                  <a:pt x="941828" y="1454424"/>
                  <a:pt x="897378" y="1487444"/>
                  <a:pt x="899918" y="1554754"/>
                </a:cubicBezTo>
                <a:cubicBezTo>
                  <a:pt x="902458" y="1622064"/>
                  <a:pt x="934208" y="1723664"/>
                  <a:pt x="968498" y="1790974"/>
                </a:cubicBezTo>
                <a:cubicBezTo>
                  <a:pt x="1002788" y="1858284"/>
                  <a:pt x="1056128" y="1902734"/>
                  <a:pt x="1105658" y="1958614"/>
                </a:cubicBezTo>
                <a:cubicBezTo>
                  <a:pt x="1155188" y="2014494"/>
                  <a:pt x="1214878" y="2105934"/>
                  <a:pt x="1265678" y="2126254"/>
                </a:cubicBezTo>
                <a:cubicBezTo>
                  <a:pt x="1316478" y="2146574"/>
                  <a:pt x="1378708" y="2105934"/>
                  <a:pt x="1410458" y="2080534"/>
                </a:cubicBezTo>
                <a:cubicBezTo>
                  <a:pt x="1442208" y="2055134"/>
                  <a:pt x="1433318" y="1992904"/>
                  <a:pt x="1456178" y="1973854"/>
                </a:cubicBezTo>
                <a:cubicBezTo>
                  <a:pt x="1479038" y="1954804"/>
                  <a:pt x="1533648" y="1934484"/>
                  <a:pt x="1547618" y="1966234"/>
                </a:cubicBezTo>
                <a:cubicBezTo>
                  <a:pt x="1561588" y="1997984"/>
                  <a:pt x="1484118" y="2122444"/>
                  <a:pt x="1539998" y="2164354"/>
                </a:cubicBezTo>
                <a:cubicBezTo>
                  <a:pt x="1595878" y="2206264"/>
                  <a:pt x="1819398" y="2232934"/>
                  <a:pt x="1882898" y="2217694"/>
                </a:cubicBezTo>
                <a:cubicBezTo>
                  <a:pt x="1946398" y="2202454"/>
                  <a:pt x="1913378" y="2132604"/>
                  <a:pt x="1920998" y="2072914"/>
                </a:cubicBezTo>
                <a:cubicBezTo>
                  <a:pt x="1928618" y="2013224"/>
                  <a:pt x="1919728" y="1935754"/>
                  <a:pt x="1928618" y="1859554"/>
                </a:cubicBezTo>
                <a:cubicBezTo>
                  <a:pt x="1937508" y="1783354"/>
                  <a:pt x="1969258" y="1689374"/>
                  <a:pt x="1974338" y="1615714"/>
                </a:cubicBezTo>
                <a:cubicBezTo>
                  <a:pt x="1979418" y="1542054"/>
                  <a:pt x="1954018" y="1469664"/>
                  <a:pt x="1959098" y="1417594"/>
                </a:cubicBezTo>
                <a:cubicBezTo>
                  <a:pt x="1964178" y="1365524"/>
                  <a:pt x="2004818" y="1303294"/>
                  <a:pt x="2004818" y="1303294"/>
                </a:cubicBezTo>
                <a:cubicBezTo>
                  <a:pt x="2017518" y="1271544"/>
                  <a:pt x="2022598" y="1255034"/>
                  <a:pt x="2035298" y="1227094"/>
                </a:cubicBezTo>
                <a:cubicBezTo>
                  <a:pt x="2047998" y="1199154"/>
                  <a:pt x="2059428" y="1186454"/>
                  <a:pt x="2081018" y="1135654"/>
                </a:cubicBezTo>
                <a:cubicBezTo>
                  <a:pt x="2102608" y="1084854"/>
                  <a:pt x="2131818" y="974364"/>
                  <a:pt x="2164838" y="922294"/>
                </a:cubicBezTo>
                <a:cubicBezTo>
                  <a:pt x="2197858" y="870224"/>
                  <a:pt x="2229608" y="857524"/>
                  <a:pt x="2279138" y="823234"/>
                </a:cubicBezTo>
                <a:cubicBezTo>
                  <a:pt x="2328668" y="788944"/>
                  <a:pt x="2408678" y="764814"/>
                  <a:pt x="2462018" y="716554"/>
                </a:cubicBezTo>
                <a:cubicBezTo>
                  <a:pt x="2515358" y="668294"/>
                  <a:pt x="2563618" y="611144"/>
                  <a:pt x="2599178" y="533674"/>
                </a:cubicBezTo>
                <a:cubicBezTo>
                  <a:pt x="2634738" y="456204"/>
                  <a:pt x="2665218" y="336824"/>
                  <a:pt x="2675378" y="251734"/>
                </a:cubicBezTo>
                <a:cubicBezTo>
                  <a:pt x="2685538" y="166644"/>
                  <a:pt x="2685538" y="52344"/>
                  <a:pt x="2660138" y="23134"/>
                </a:cubicBezTo>
                <a:cubicBezTo>
                  <a:pt x="2634738" y="-6076"/>
                  <a:pt x="2578858" y="47264"/>
                  <a:pt x="2522978" y="76474"/>
                </a:cubicBezTo>
                <a:cubicBezTo>
                  <a:pt x="2467098" y="105684"/>
                  <a:pt x="2376928" y="161564"/>
                  <a:pt x="2324858" y="198394"/>
                </a:cubicBezTo>
                <a:cubicBezTo>
                  <a:pt x="2272788" y="235224"/>
                  <a:pt x="2258818" y="260624"/>
                  <a:pt x="2210558" y="297454"/>
                </a:cubicBezTo>
                <a:cubicBezTo>
                  <a:pt x="2162298" y="334284"/>
                  <a:pt x="2089908" y="388894"/>
                  <a:pt x="2035298" y="419374"/>
                </a:cubicBezTo>
                <a:cubicBezTo>
                  <a:pt x="1980688" y="449854"/>
                  <a:pt x="1956558" y="465094"/>
                  <a:pt x="1882898" y="480334"/>
                </a:cubicBezTo>
                <a:cubicBezTo>
                  <a:pt x="1809238" y="495574"/>
                  <a:pt x="1684778" y="517164"/>
                  <a:pt x="1593338" y="510814"/>
                </a:cubicBezTo>
                <a:cubicBezTo>
                  <a:pt x="1501898" y="504464"/>
                  <a:pt x="1334258" y="442234"/>
                  <a:pt x="1334258" y="442234"/>
                </a:cubicBezTo>
                <a:cubicBezTo>
                  <a:pt x="1227578" y="413024"/>
                  <a:pt x="1061208" y="376194"/>
                  <a:pt x="953258" y="335554"/>
                </a:cubicBezTo>
                <a:cubicBezTo>
                  <a:pt x="845308" y="294914"/>
                  <a:pt x="758948" y="239034"/>
                  <a:pt x="686558" y="198394"/>
                </a:cubicBezTo>
                <a:cubicBezTo>
                  <a:pt x="614168" y="157754"/>
                  <a:pt x="527808" y="109494"/>
                  <a:pt x="488438" y="76474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627249" y="5795898"/>
            <a:ext cx="18895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Con ngựa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2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0" grpId="0" animBg="1"/>
      <p:bldP spid="10" grpId="1" animBg="1"/>
      <p:bldP spid="10" grpId="2" animBg="1"/>
      <p:bldP spid="12" grpId="0" animBg="1"/>
      <p:bldP spid="16" grpId="0" animBg="1"/>
      <p:bldP spid="1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025" y="338442"/>
            <a:ext cx="5430453" cy="53949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435" y="338441"/>
            <a:ext cx="5430453" cy="53949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661" y="1772619"/>
            <a:ext cx="2835919" cy="23760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666" y="1865878"/>
            <a:ext cx="1695671" cy="9836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03" y="1963134"/>
            <a:ext cx="1850254" cy="12868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2634" y="953735"/>
            <a:ext cx="1022839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 dirty="0" err="1"/>
              <a:t>Đầu</a:t>
            </a:r>
            <a:endParaRPr lang="en-US" sz="30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705473" y="1258388"/>
            <a:ext cx="3043248" cy="6983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2634" y="4503512"/>
            <a:ext cx="1224020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Mình</a:t>
            </a:r>
          </a:p>
        </p:txBody>
      </p:sp>
      <p:cxnSp>
        <p:nvCxnSpPr>
          <p:cNvPr id="16" name="Straight Connector 15"/>
          <p:cNvCxnSpPr>
            <a:endCxn id="15" idx="3"/>
          </p:cNvCxnSpPr>
          <p:nvPr/>
        </p:nvCxnSpPr>
        <p:spPr>
          <a:xfrm flipH="1">
            <a:off x="1906654" y="2637245"/>
            <a:ext cx="1194162" cy="21727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185354" y="4666823"/>
            <a:ext cx="1294899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Chân</a:t>
            </a:r>
          </a:p>
        </p:txBody>
      </p:sp>
      <p:cxnSp>
        <p:nvCxnSpPr>
          <p:cNvPr id="18" name="Straight Connector 17"/>
          <p:cNvCxnSpPr>
            <a:stCxn id="17" idx="1"/>
          </p:cNvCxnSpPr>
          <p:nvPr/>
        </p:nvCxnSpPr>
        <p:spPr>
          <a:xfrm flipH="1" flipV="1">
            <a:off x="4281714" y="2849488"/>
            <a:ext cx="2903640" cy="21238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7" idx="1"/>
          </p:cNvCxnSpPr>
          <p:nvPr/>
        </p:nvCxnSpPr>
        <p:spPr>
          <a:xfrm flipH="1" flipV="1">
            <a:off x="4455886" y="2463074"/>
            <a:ext cx="2729468" cy="251021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7" idx="1"/>
            <a:endCxn id="3" idx="16"/>
          </p:cNvCxnSpPr>
          <p:nvPr/>
        </p:nvCxnSpPr>
        <p:spPr>
          <a:xfrm flipH="1" flipV="1">
            <a:off x="2946373" y="3587600"/>
            <a:ext cx="4238981" cy="1385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 2"/>
          <p:cNvSpPr/>
          <p:nvPr/>
        </p:nvSpPr>
        <p:spPr>
          <a:xfrm>
            <a:off x="2604825" y="2206386"/>
            <a:ext cx="2941320" cy="1964642"/>
          </a:xfrm>
          <a:custGeom>
            <a:avLst/>
            <a:gdLst>
              <a:gd name="connsiteX0" fmla="*/ 1475137 w 3188386"/>
              <a:gd name="connsiteY0" fmla="*/ 389465 h 2143652"/>
              <a:gd name="connsiteX1" fmla="*/ 1411637 w 3188386"/>
              <a:gd name="connsiteY1" fmla="*/ 357715 h 2143652"/>
              <a:gd name="connsiteX2" fmla="*/ 1341787 w 3188386"/>
              <a:gd name="connsiteY2" fmla="*/ 357715 h 2143652"/>
              <a:gd name="connsiteX3" fmla="*/ 1227487 w 3188386"/>
              <a:gd name="connsiteY3" fmla="*/ 497415 h 2143652"/>
              <a:gd name="connsiteX4" fmla="*/ 852837 w 3188386"/>
              <a:gd name="connsiteY4" fmla="*/ 395815 h 2143652"/>
              <a:gd name="connsiteX5" fmla="*/ 763937 w 3188386"/>
              <a:gd name="connsiteY5" fmla="*/ 395815 h 2143652"/>
              <a:gd name="connsiteX6" fmla="*/ 376587 w 3188386"/>
              <a:gd name="connsiteY6" fmla="*/ 1119715 h 2143652"/>
              <a:gd name="connsiteX7" fmla="*/ 186087 w 3188386"/>
              <a:gd name="connsiteY7" fmla="*/ 1570565 h 2143652"/>
              <a:gd name="connsiteX8" fmla="*/ 103537 w 3188386"/>
              <a:gd name="connsiteY8" fmla="*/ 1672165 h 2143652"/>
              <a:gd name="connsiteX9" fmla="*/ 14637 w 3188386"/>
              <a:gd name="connsiteY9" fmla="*/ 1900765 h 2143652"/>
              <a:gd name="connsiteX10" fmla="*/ 8287 w 3188386"/>
              <a:gd name="connsiteY10" fmla="*/ 2123015 h 2143652"/>
              <a:gd name="connsiteX11" fmla="*/ 97187 w 3188386"/>
              <a:gd name="connsiteY11" fmla="*/ 2116665 h 2143652"/>
              <a:gd name="connsiteX12" fmla="*/ 135287 w 3188386"/>
              <a:gd name="connsiteY12" fmla="*/ 1970615 h 2143652"/>
              <a:gd name="connsiteX13" fmla="*/ 198787 w 3188386"/>
              <a:gd name="connsiteY13" fmla="*/ 1767415 h 2143652"/>
              <a:gd name="connsiteX14" fmla="*/ 243237 w 3188386"/>
              <a:gd name="connsiteY14" fmla="*/ 1710265 h 2143652"/>
              <a:gd name="connsiteX15" fmla="*/ 319437 w 3188386"/>
              <a:gd name="connsiteY15" fmla="*/ 1640415 h 2143652"/>
              <a:gd name="connsiteX16" fmla="*/ 370237 w 3188386"/>
              <a:gd name="connsiteY16" fmla="*/ 1507065 h 2143652"/>
              <a:gd name="connsiteX17" fmla="*/ 459137 w 3188386"/>
              <a:gd name="connsiteY17" fmla="*/ 1341965 h 2143652"/>
              <a:gd name="connsiteX18" fmla="*/ 535337 w 3188386"/>
              <a:gd name="connsiteY18" fmla="*/ 1164165 h 2143652"/>
              <a:gd name="connsiteX19" fmla="*/ 630587 w 3188386"/>
              <a:gd name="connsiteY19" fmla="*/ 859365 h 2143652"/>
              <a:gd name="connsiteX20" fmla="*/ 694087 w 3188386"/>
              <a:gd name="connsiteY20" fmla="*/ 751415 h 2143652"/>
              <a:gd name="connsiteX21" fmla="*/ 808387 w 3188386"/>
              <a:gd name="connsiteY21" fmla="*/ 535515 h 2143652"/>
              <a:gd name="connsiteX22" fmla="*/ 1170337 w 3188386"/>
              <a:gd name="connsiteY22" fmla="*/ 687915 h 2143652"/>
              <a:gd name="connsiteX23" fmla="*/ 1386237 w 3188386"/>
              <a:gd name="connsiteY23" fmla="*/ 605365 h 2143652"/>
              <a:gd name="connsiteX24" fmla="*/ 1506887 w 3188386"/>
              <a:gd name="connsiteY24" fmla="*/ 459315 h 2143652"/>
              <a:gd name="connsiteX25" fmla="*/ 1544987 w 3188386"/>
              <a:gd name="connsiteY25" fmla="*/ 567265 h 2143652"/>
              <a:gd name="connsiteX26" fmla="*/ 1621187 w 3188386"/>
              <a:gd name="connsiteY26" fmla="*/ 719665 h 2143652"/>
              <a:gd name="connsiteX27" fmla="*/ 1691037 w 3188386"/>
              <a:gd name="connsiteY27" fmla="*/ 700615 h 2143652"/>
              <a:gd name="connsiteX28" fmla="*/ 1754537 w 3188386"/>
              <a:gd name="connsiteY28" fmla="*/ 675215 h 2143652"/>
              <a:gd name="connsiteX29" fmla="*/ 1773587 w 3188386"/>
              <a:gd name="connsiteY29" fmla="*/ 1157815 h 2143652"/>
              <a:gd name="connsiteX30" fmla="*/ 1792637 w 3188386"/>
              <a:gd name="connsiteY30" fmla="*/ 1183215 h 2143652"/>
              <a:gd name="connsiteX31" fmla="*/ 1830737 w 3188386"/>
              <a:gd name="connsiteY31" fmla="*/ 1634065 h 2143652"/>
              <a:gd name="connsiteX32" fmla="*/ 1868837 w 3188386"/>
              <a:gd name="connsiteY32" fmla="*/ 1837265 h 2143652"/>
              <a:gd name="connsiteX33" fmla="*/ 1945037 w 3188386"/>
              <a:gd name="connsiteY33" fmla="*/ 1869015 h 2143652"/>
              <a:gd name="connsiteX34" fmla="*/ 1995837 w 3188386"/>
              <a:gd name="connsiteY34" fmla="*/ 1780115 h 2143652"/>
              <a:gd name="connsiteX35" fmla="*/ 1970437 w 3188386"/>
              <a:gd name="connsiteY35" fmla="*/ 1678515 h 2143652"/>
              <a:gd name="connsiteX36" fmla="*/ 1919637 w 3188386"/>
              <a:gd name="connsiteY36" fmla="*/ 1475315 h 2143652"/>
              <a:gd name="connsiteX37" fmla="*/ 1906937 w 3188386"/>
              <a:gd name="connsiteY37" fmla="*/ 1145115 h 2143652"/>
              <a:gd name="connsiteX38" fmla="*/ 1894237 w 3188386"/>
              <a:gd name="connsiteY38" fmla="*/ 605365 h 2143652"/>
              <a:gd name="connsiteX39" fmla="*/ 1887887 w 3188386"/>
              <a:gd name="connsiteY39" fmla="*/ 510115 h 2143652"/>
              <a:gd name="connsiteX40" fmla="*/ 1811687 w 3188386"/>
              <a:gd name="connsiteY40" fmla="*/ 459315 h 2143652"/>
              <a:gd name="connsiteX41" fmla="*/ 1703737 w 3188386"/>
              <a:gd name="connsiteY41" fmla="*/ 472015 h 2143652"/>
              <a:gd name="connsiteX42" fmla="*/ 1691037 w 3188386"/>
              <a:gd name="connsiteY42" fmla="*/ 497415 h 2143652"/>
              <a:gd name="connsiteX43" fmla="*/ 1678337 w 3188386"/>
              <a:gd name="connsiteY43" fmla="*/ 421215 h 2143652"/>
              <a:gd name="connsiteX44" fmla="*/ 1760887 w 3188386"/>
              <a:gd name="connsiteY44" fmla="*/ 383115 h 2143652"/>
              <a:gd name="connsiteX45" fmla="*/ 1843437 w 3188386"/>
              <a:gd name="connsiteY45" fmla="*/ 427565 h 2143652"/>
              <a:gd name="connsiteX46" fmla="*/ 2021237 w 3188386"/>
              <a:gd name="connsiteY46" fmla="*/ 452965 h 2143652"/>
              <a:gd name="connsiteX47" fmla="*/ 2173637 w 3188386"/>
              <a:gd name="connsiteY47" fmla="*/ 224365 h 2143652"/>
              <a:gd name="connsiteX48" fmla="*/ 2256187 w 3188386"/>
              <a:gd name="connsiteY48" fmla="*/ 110065 h 2143652"/>
              <a:gd name="connsiteX49" fmla="*/ 2440337 w 3188386"/>
              <a:gd name="connsiteY49" fmla="*/ 414865 h 2143652"/>
              <a:gd name="connsiteX50" fmla="*/ 2624487 w 3188386"/>
              <a:gd name="connsiteY50" fmla="*/ 529165 h 2143652"/>
              <a:gd name="connsiteX51" fmla="*/ 2770537 w 3188386"/>
              <a:gd name="connsiteY51" fmla="*/ 776815 h 2143652"/>
              <a:gd name="connsiteX52" fmla="*/ 2840387 w 3188386"/>
              <a:gd name="connsiteY52" fmla="*/ 770465 h 2143652"/>
              <a:gd name="connsiteX53" fmla="*/ 2922937 w 3188386"/>
              <a:gd name="connsiteY53" fmla="*/ 859365 h 2143652"/>
              <a:gd name="connsiteX54" fmla="*/ 3107087 w 3188386"/>
              <a:gd name="connsiteY54" fmla="*/ 884765 h 2143652"/>
              <a:gd name="connsiteX55" fmla="*/ 3183287 w 3188386"/>
              <a:gd name="connsiteY55" fmla="*/ 833965 h 2143652"/>
              <a:gd name="connsiteX56" fmla="*/ 2973737 w 3188386"/>
              <a:gd name="connsiteY56" fmla="*/ 745065 h 2143652"/>
              <a:gd name="connsiteX57" fmla="*/ 2789587 w 3188386"/>
              <a:gd name="connsiteY57" fmla="*/ 560915 h 2143652"/>
              <a:gd name="connsiteX58" fmla="*/ 2738787 w 3188386"/>
              <a:gd name="connsiteY58" fmla="*/ 427565 h 2143652"/>
              <a:gd name="connsiteX59" fmla="*/ 2700687 w 3188386"/>
              <a:gd name="connsiteY59" fmla="*/ 427565 h 2143652"/>
              <a:gd name="connsiteX60" fmla="*/ 2516537 w 3188386"/>
              <a:gd name="connsiteY60" fmla="*/ 173565 h 2143652"/>
              <a:gd name="connsiteX61" fmla="*/ 2262537 w 3188386"/>
              <a:gd name="connsiteY61" fmla="*/ 2115 h 2143652"/>
              <a:gd name="connsiteX62" fmla="*/ 2065687 w 3188386"/>
              <a:gd name="connsiteY62" fmla="*/ 91015 h 2143652"/>
              <a:gd name="connsiteX63" fmla="*/ 1894237 w 3188386"/>
              <a:gd name="connsiteY63" fmla="*/ 281515 h 2143652"/>
              <a:gd name="connsiteX64" fmla="*/ 1773587 w 3188386"/>
              <a:gd name="connsiteY64" fmla="*/ 319615 h 2143652"/>
              <a:gd name="connsiteX65" fmla="*/ 1627537 w 3188386"/>
              <a:gd name="connsiteY65" fmla="*/ 345015 h 2143652"/>
              <a:gd name="connsiteX66" fmla="*/ 1475137 w 3188386"/>
              <a:gd name="connsiteY66" fmla="*/ 389465 h 214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3188386" h="2143652">
                <a:moveTo>
                  <a:pt x="1475137" y="389465"/>
                </a:moveTo>
                <a:cubicBezTo>
                  <a:pt x="1439154" y="391582"/>
                  <a:pt x="1433862" y="363007"/>
                  <a:pt x="1411637" y="357715"/>
                </a:cubicBezTo>
                <a:cubicBezTo>
                  <a:pt x="1389412" y="352423"/>
                  <a:pt x="1372479" y="334432"/>
                  <a:pt x="1341787" y="357715"/>
                </a:cubicBezTo>
                <a:cubicBezTo>
                  <a:pt x="1311095" y="380998"/>
                  <a:pt x="1308979" y="491065"/>
                  <a:pt x="1227487" y="497415"/>
                </a:cubicBezTo>
                <a:cubicBezTo>
                  <a:pt x="1145995" y="503765"/>
                  <a:pt x="930095" y="412748"/>
                  <a:pt x="852837" y="395815"/>
                </a:cubicBezTo>
                <a:cubicBezTo>
                  <a:pt x="775579" y="378882"/>
                  <a:pt x="843312" y="275165"/>
                  <a:pt x="763937" y="395815"/>
                </a:cubicBezTo>
                <a:cubicBezTo>
                  <a:pt x="684562" y="516465"/>
                  <a:pt x="472895" y="923923"/>
                  <a:pt x="376587" y="1119715"/>
                </a:cubicBezTo>
                <a:cubicBezTo>
                  <a:pt x="280279" y="1315507"/>
                  <a:pt x="231595" y="1478490"/>
                  <a:pt x="186087" y="1570565"/>
                </a:cubicBezTo>
                <a:cubicBezTo>
                  <a:pt x="140579" y="1662640"/>
                  <a:pt x="132112" y="1617132"/>
                  <a:pt x="103537" y="1672165"/>
                </a:cubicBezTo>
                <a:cubicBezTo>
                  <a:pt x="74962" y="1727198"/>
                  <a:pt x="30512" y="1825623"/>
                  <a:pt x="14637" y="1900765"/>
                </a:cubicBezTo>
                <a:cubicBezTo>
                  <a:pt x="-1238" y="1975907"/>
                  <a:pt x="-5471" y="2087032"/>
                  <a:pt x="8287" y="2123015"/>
                </a:cubicBezTo>
                <a:cubicBezTo>
                  <a:pt x="22045" y="2158998"/>
                  <a:pt x="76020" y="2142065"/>
                  <a:pt x="97187" y="2116665"/>
                </a:cubicBezTo>
                <a:cubicBezTo>
                  <a:pt x="118354" y="2091265"/>
                  <a:pt x="118354" y="2028823"/>
                  <a:pt x="135287" y="1970615"/>
                </a:cubicBezTo>
                <a:cubicBezTo>
                  <a:pt x="152220" y="1912407"/>
                  <a:pt x="180795" y="1810807"/>
                  <a:pt x="198787" y="1767415"/>
                </a:cubicBezTo>
                <a:cubicBezTo>
                  <a:pt x="216779" y="1724023"/>
                  <a:pt x="223129" y="1731432"/>
                  <a:pt x="243237" y="1710265"/>
                </a:cubicBezTo>
                <a:cubicBezTo>
                  <a:pt x="263345" y="1689098"/>
                  <a:pt x="298270" y="1674282"/>
                  <a:pt x="319437" y="1640415"/>
                </a:cubicBezTo>
                <a:cubicBezTo>
                  <a:pt x="340604" y="1606548"/>
                  <a:pt x="346954" y="1556807"/>
                  <a:pt x="370237" y="1507065"/>
                </a:cubicBezTo>
                <a:cubicBezTo>
                  <a:pt x="393520" y="1457323"/>
                  <a:pt x="431620" y="1399115"/>
                  <a:pt x="459137" y="1341965"/>
                </a:cubicBezTo>
                <a:cubicBezTo>
                  <a:pt x="486654" y="1284815"/>
                  <a:pt x="506762" y="1244598"/>
                  <a:pt x="535337" y="1164165"/>
                </a:cubicBezTo>
                <a:cubicBezTo>
                  <a:pt x="563912" y="1083732"/>
                  <a:pt x="604129" y="928157"/>
                  <a:pt x="630587" y="859365"/>
                </a:cubicBezTo>
                <a:cubicBezTo>
                  <a:pt x="657045" y="790573"/>
                  <a:pt x="664454" y="805390"/>
                  <a:pt x="694087" y="751415"/>
                </a:cubicBezTo>
                <a:cubicBezTo>
                  <a:pt x="723720" y="697440"/>
                  <a:pt x="729012" y="546098"/>
                  <a:pt x="808387" y="535515"/>
                </a:cubicBezTo>
                <a:cubicBezTo>
                  <a:pt x="887762" y="524932"/>
                  <a:pt x="1074029" y="676273"/>
                  <a:pt x="1170337" y="687915"/>
                </a:cubicBezTo>
                <a:cubicBezTo>
                  <a:pt x="1266645" y="699557"/>
                  <a:pt x="1330145" y="643465"/>
                  <a:pt x="1386237" y="605365"/>
                </a:cubicBezTo>
                <a:cubicBezTo>
                  <a:pt x="1442329" y="567265"/>
                  <a:pt x="1480429" y="465665"/>
                  <a:pt x="1506887" y="459315"/>
                </a:cubicBezTo>
                <a:cubicBezTo>
                  <a:pt x="1533345" y="452965"/>
                  <a:pt x="1525937" y="523873"/>
                  <a:pt x="1544987" y="567265"/>
                </a:cubicBezTo>
                <a:cubicBezTo>
                  <a:pt x="1564037" y="610657"/>
                  <a:pt x="1596845" y="697440"/>
                  <a:pt x="1621187" y="719665"/>
                </a:cubicBezTo>
                <a:cubicBezTo>
                  <a:pt x="1645529" y="741890"/>
                  <a:pt x="1668812" y="708023"/>
                  <a:pt x="1691037" y="700615"/>
                </a:cubicBezTo>
                <a:cubicBezTo>
                  <a:pt x="1713262" y="693207"/>
                  <a:pt x="1740779" y="599015"/>
                  <a:pt x="1754537" y="675215"/>
                </a:cubicBezTo>
                <a:cubicBezTo>
                  <a:pt x="1768295" y="751415"/>
                  <a:pt x="1767237" y="1073148"/>
                  <a:pt x="1773587" y="1157815"/>
                </a:cubicBezTo>
                <a:cubicBezTo>
                  <a:pt x="1779937" y="1242482"/>
                  <a:pt x="1783112" y="1103840"/>
                  <a:pt x="1792637" y="1183215"/>
                </a:cubicBezTo>
                <a:cubicBezTo>
                  <a:pt x="1802162" y="1262590"/>
                  <a:pt x="1818037" y="1525057"/>
                  <a:pt x="1830737" y="1634065"/>
                </a:cubicBezTo>
                <a:cubicBezTo>
                  <a:pt x="1843437" y="1743073"/>
                  <a:pt x="1849787" y="1798107"/>
                  <a:pt x="1868837" y="1837265"/>
                </a:cubicBezTo>
                <a:cubicBezTo>
                  <a:pt x="1887887" y="1876423"/>
                  <a:pt x="1923870" y="1878540"/>
                  <a:pt x="1945037" y="1869015"/>
                </a:cubicBezTo>
                <a:cubicBezTo>
                  <a:pt x="1966204" y="1859490"/>
                  <a:pt x="1991604" y="1811865"/>
                  <a:pt x="1995837" y="1780115"/>
                </a:cubicBezTo>
                <a:cubicBezTo>
                  <a:pt x="2000070" y="1748365"/>
                  <a:pt x="1970437" y="1678515"/>
                  <a:pt x="1970437" y="1678515"/>
                </a:cubicBezTo>
                <a:cubicBezTo>
                  <a:pt x="1957737" y="1627715"/>
                  <a:pt x="1930220" y="1564215"/>
                  <a:pt x="1919637" y="1475315"/>
                </a:cubicBezTo>
                <a:cubicBezTo>
                  <a:pt x="1909054" y="1386415"/>
                  <a:pt x="1911170" y="1290107"/>
                  <a:pt x="1906937" y="1145115"/>
                </a:cubicBezTo>
                <a:cubicBezTo>
                  <a:pt x="1902704" y="1000123"/>
                  <a:pt x="1897412" y="711198"/>
                  <a:pt x="1894237" y="605365"/>
                </a:cubicBezTo>
                <a:cubicBezTo>
                  <a:pt x="1891062" y="499532"/>
                  <a:pt x="1901645" y="534457"/>
                  <a:pt x="1887887" y="510115"/>
                </a:cubicBezTo>
                <a:cubicBezTo>
                  <a:pt x="1874129" y="485773"/>
                  <a:pt x="1842379" y="465665"/>
                  <a:pt x="1811687" y="459315"/>
                </a:cubicBezTo>
                <a:cubicBezTo>
                  <a:pt x="1780995" y="452965"/>
                  <a:pt x="1703737" y="472015"/>
                  <a:pt x="1703737" y="472015"/>
                </a:cubicBezTo>
                <a:cubicBezTo>
                  <a:pt x="1683629" y="478365"/>
                  <a:pt x="1695270" y="505882"/>
                  <a:pt x="1691037" y="497415"/>
                </a:cubicBezTo>
                <a:cubicBezTo>
                  <a:pt x="1686804" y="488948"/>
                  <a:pt x="1666695" y="440265"/>
                  <a:pt x="1678337" y="421215"/>
                </a:cubicBezTo>
                <a:cubicBezTo>
                  <a:pt x="1689979" y="402165"/>
                  <a:pt x="1733370" y="382057"/>
                  <a:pt x="1760887" y="383115"/>
                </a:cubicBezTo>
                <a:cubicBezTo>
                  <a:pt x="1788404" y="384173"/>
                  <a:pt x="1800045" y="415923"/>
                  <a:pt x="1843437" y="427565"/>
                </a:cubicBezTo>
                <a:cubicBezTo>
                  <a:pt x="1886829" y="439207"/>
                  <a:pt x="1966204" y="486832"/>
                  <a:pt x="2021237" y="452965"/>
                </a:cubicBezTo>
                <a:cubicBezTo>
                  <a:pt x="2076270" y="419098"/>
                  <a:pt x="2134479" y="281515"/>
                  <a:pt x="2173637" y="224365"/>
                </a:cubicBezTo>
                <a:cubicBezTo>
                  <a:pt x="2212795" y="167215"/>
                  <a:pt x="2211737" y="78315"/>
                  <a:pt x="2256187" y="110065"/>
                </a:cubicBezTo>
                <a:cubicBezTo>
                  <a:pt x="2300637" y="141815"/>
                  <a:pt x="2378954" y="345015"/>
                  <a:pt x="2440337" y="414865"/>
                </a:cubicBezTo>
                <a:cubicBezTo>
                  <a:pt x="2501720" y="484715"/>
                  <a:pt x="2569454" y="468840"/>
                  <a:pt x="2624487" y="529165"/>
                </a:cubicBezTo>
                <a:cubicBezTo>
                  <a:pt x="2679520" y="589490"/>
                  <a:pt x="2734554" y="736598"/>
                  <a:pt x="2770537" y="776815"/>
                </a:cubicBezTo>
                <a:cubicBezTo>
                  <a:pt x="2806520" y="817032"/>
                  <a:pt x="2814987" y="756707"/>
                  <a:pt x="2840387" y="770465"/>
                </a:cubicBezTo>
                <a:cubicBezTo>
                  <a:pt x="2865787" y="784223"/>
                  <a:pt x="2878487" y="840315"/>
                  <a:pt x="2922937" y="859365"/>
                </a:cubicBezTo>
                <a:cubicBezTo>
                  <a:pt x="2967387" y="878415"/>
                  <a:pt x="3063695" y="888998"/>
                  <a:pt x="3107087" y="884765"/>
                </a:cubicBezTo>
                <a:cubicBezTo>
                  <a:pt x="3150479" y="880532"/>
                  <a:pt x="3205512" y="857248"/>
                  <a:pt x="3183287" y="833965"/>
                </a:cubicBezTo>
                <a:cubicBezTo>
                  <a:pt x="3161062" y="810682"/>
                  <a:pt x="3039354" y="790573"/>
                  <a:pt x="2973737" y="745065"/>
                </a:cubicBezTo>
                <a:cubicBezTo>
                  <a:pt x="2908120" y="699557"/>
                  <a:pt x="2828745" y="613832"/>
                  <a:pt x="2789587" y="560915"/>
                </a:cubicBezTo>
                <a:cubicBezTo>
                  <a:pt x="2750429" y="507998"/>
                  <a:pt x="2753604" y="449790"/>
                  <a:pt x="2738787" y="427565"/>
                </a:cubicBezTo>
                <a:cubicBezTo>
                  <a:pt x="2723970" y="405340"/>
                  <a:pt x="2737729" y="469898"/>
                  <a:pt x="2700687" y="427565"/>
                </a:cubicBezTo>
                <a:cubicBezTo>
                  <a:pt x="2663645" y="385232"/>
                  <a:pt x="2589562" y="244473"/>
                  <a:pt x="2516537" y="173565"/>
                </a:cubicBezTo>
                <a:cubicBezTo>
                  <a:pt x="2443512" y="102657"/>
                  <a:pt x="2337679" y="15873"/>
                  <a:pt x="2262537" y="2115"/>
                </a:cubicBezTo>
                <a:cubicBezTo>
                  <a:pt x="2187395" y="-11643"/>
                  <a:pt x="2127070" y="44448"/>
                  <a:pt x="2065687" y="91015"/>
                </a:cubicBezTo>
                <a:cubicBezTo>
                  <a:pt x="2004304" y="137582"/>
                  <a:pt x="1942920" y="243415"/>
                  <a:pt x="1894237" y="281515"/>
                </a:cubicBezTo>
                <a:cubicBezTo>
                  <a:pt x="1845554" y="319615"/>
                  <a:pt x="1818037" y="309032"/>
                  <a:pt x="1773587" y="319615"/>
                </a:cubicBezTo>
                <a:cubicBezTo>
                  <a:pt x="1729137" y="330198"/>
                  <a:pt x="1674104" y="338665"/>
                  <a:pt x="1627537" y="345015"/>
                </a:cubicBezTo>
                <a:cubicBezTo>
                  <a:pt x="1580970" y="351365"/>
                  <a:pt x="1511120" y="387348"/>
                  <a:pt x="1475137" y="389465"/>
                </a:cubicBez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040397" y="4434262"/>
            <a:ext cx="1569877" cy="1085902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241358" y="1744825"/>
            <a:ext cx="690755" cy="711813"/>
          </a:xfrm>
          <a:custGeom>
            <a:avLst/>
            <a:gdLst>
              <a:gd name="connsiteX0" fmla="*/ 378142 w 690755"/>
              <a:gd name="connsiteY0" fmla="*/ 632614 h 711813"/>
              <a:gd name="connsiteX1" fmla="*/ 225742 w 690755"/>
              <a:gd name="connsiteY1" fmla="*/ 144934 h 711813"/>
              <a:gd name="connsiteX2" fmla="*/ 119062 w 690755"/>
              <a:gd name="connsiteY2" fmla="*/ 541174 h 711813"/>
              <a:gd name="connsiteX3" fmla="*/ 4762 w 690755"/>
              <a:gd name="connsiteY3" fmla="*/ 579274 h 711813"/>
              <a:gd name="connsiteX4" fmla="*/ 42862 w 690755"/>
              <a:gd name="connsiteY4" fmla="*/ 365914 h 711813"/>
              <a:gd name="connsiteX5" fmla="*/ 233362 w 690755"/>
              <a:gd name="connsiteY5" fmla="*/ 154 h 711813"/>
              <a:gd name="connsiteX6" fmla="*/ 454342 w 690755"/>
              <a:gd name="connsiteY6" fmla="*/ 411634 h 711813"/>
              <a:gd name="connsiteX7" fmla="*/ 484822 w 690755"/>
              <a:gd name="connsiteY7" fmla="*/ 152554 h 711813"/>
              <a:gd name="connsiteX8" fmla="*/ 545782 w 690755"/>
              <a:gd name="connsiteY8" fmla="*/ 152554 h 711813"/>
              <a:gd name="connsiteX9" fmla="*/ 591502 w 690755"/>
              <a:gd name="connsiteY9" fmla="*/ 160174 h 711813"/>
              <a:gd name="connsiteX10" fmla="*/ 690562 w 690755"/>
              <a:gd name="connsiteY10" fmla="*/ 548794 h 711813"/>
              <a:gd name="connsiteX11" fmla="*/ 614362 w 690755"/>
              <a:gd name="connsiteY11" fmla="*/ 624994 h 711813"/>
              <a:gd name="connsiteX12" fmla="*/ 530542 w 690755"/>
              <a:gd name="connsiteY12" fmla="*/ 335434 h 711813"/>
              <a:gd name="connsiteX13" fmla="*/ 515302 w 690755"/>
              <a:gd name="connsiteY13" fmla="*/ 602134 h 711813"/>
              <a:gd name="connsiteX14" fmla="*/ 423862 w 690755"/>
              <a:gd name="connsiteY14" fmla="*/ 708814 h 711813"/>
              <a:gd name="connsiteX15" fmla="*/ 378142 w 690755"/>
              <a:gd name="connsiteY15" fmla="*/ 632614 h 711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90755" h="711813">
                <a:moveTo>
                  <a:pt x="378142" y="632614"/>
                </a:moveTo>
                <a:cubicBezTo>
                  <a:pt x="345122" y="538634"/>
                  <a:pt x="268922" y="160174"/>
                  <a:pt x="225742" y="144934"/>
                </a:cubicBezTo>
                <a:cubicBezTo>
                  <a:pt x="182562" y="129694"/>
                  <a:pt x="155892" y="468784"/>
                  <a:pt x="119062" y="541174"/>
                </a:cubicBezTo>
                <a:cubicBezTo>
                  <a:pt x="82232" y="613564"/>
                  <a:pt x="17462" y="608484"/>
                  <a:pt x="4762" y="579274"/>
                </a:cubicBezTo>
                <a:cubicBezTo>
                  <a:pt x="-7938" y="550064"/>
                  <a:pt x="4762" y="462434"/>
                  <a:pt x="42862" y="365914"/>
                </a:cubicBezTo>
                <a:cubicBezTo>
                  <a:pt x="80962" y="269394"/>
                  <a:pt x="164782" y="-7466"/>
                  <a:pt x="233362" y="154"/>
                </a:cubicBezTo>
                <a:cubicBezTo>
                  <a:pt x="301942" y="7774"/>
                  <a:pt x="412432" y="386234"/>
                  <a:pt x="454342" y="411634"/>
                </a:cubicBezTo>
                <a:cubicBezTo>
                  <a:pt x="496252" y="437034"/>
                  <a:pt x="469582" y="195734"/>
                  <a:pt x="484822" y="152554"/>
                </a:cubicBezTo>
                <a:cubicBezTo>
                  <a:pt x="500062" y="109374"/>
                  <a:pt x="528002" y="151284"/>
                  <a:pt x="545782" y="152554"/>
                </a:cubicBezTo>
                <a:cubicBezTo>
                  <a:pt x="563562" y="153824"/>
                  <a:pt x="567372" y="94134"/>
                  <a:pt x="591502" y="160174"/>
                </a:cubicBezTo>
                <a:cubicBezTo>
                  <a:pt x="615632" y="226214"/>
                  <a:pt x="686752" y="471324"/>
                  <a:pt x="690562" y="548794"/>
                </a:cubicBezTo>
                <a:cubicBezTo>
                  <a:pt x="694372" y="626264"/>
                  <a:pt x="641032" y="660554"/>
                  <a:pt x="614362" y="624994"/>
                </a:cubicBezTo>
                <a:cubicBezTo>
                  <a:pt x="587692" y="589434"/>
                  <a:pt x="547052" y="339244"/>
                  <a:pt x="530542" y="335434"/>
                </a:cubicBezTo>
                <a:cubicBezTo>
                  <a:pt x="514032" y="331624"/>
                  <a:pt x="533082" y="539904"/>
                  <a:pt x="515302" y="602134"/>
                </a:cubicBezTo>
                <a:cubicBezTo>
                  <a:pt x="497522" y="664364"/>
                  <a:pt x="446722" y="705004"/>
                  <a:pt x="423862" y="708814"/>
                </a:cubicBezTo>
                <a:cubicBezTo>
                  <a:pt x="401002" y="712624"/>
                  <a:pt x="411162" y="726594"/>
                  <a:pt x="378142" y="632614"/>
                </a:cubicBezTo>
                <a:close/>
              </a:path>
            </a:pathLst>
          </a:cu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714996" y="5795898"/>
            <a:ext cx="17140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Con kiến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73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5" grpId="0" animBg="1"/>
      <p:bldP spid="15" grpId="1" animBg="1"/>
      <p:bldP spid="15" grpId="2" animBg="1"/>
      <p:bldP spid="17" grpId="0" animBg="1"/>
      <p:bldP spid="3" grpId="0" animBg="1"/>
      <p:bldP spid="6" grpId="0" animBg="1"/>
      <p:bldP spid="3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208" y="645840"/>
            <a:ext cx="1565667" cy="18202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629" y="323954"/>
            <a:ext cx="5430453" cy="52908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748" y="323953"/>
            <a:ext cx="5430453" cy="529088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86" y="612109"/>
            <a:ext cx="3258430" cy="27806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0611">
            <a:off x="4021178" y="1929123"/>
            <a:ext cx="1856987" cy="13351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791" y="1735130"/>
            <a:ext cx="1526434" cy="12658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688" y="2249177"/>
            <a:ext cx="1154053" cy="10480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07752" y="1494014"/>
            <a:ext cx="1108756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Đầu</a:t>
            </a:r>
          </a:p>
        </p:txBody>
      </p:sp>
      <p:cxnSp>
        <p:nvCxnSpPr>
          <p:cNvPr id="10" name="Straight Connector 9"/>
          <p:cNvCxnSpPr>
            <a:endCxn id="9" idx="1"/>
          </p:cNvCxnSpPr>
          <p:nvPr/>
        </p:nvCxnSpPr>
        <p:spPr>
          <a:xfrm flipV="1">
            <a:off x="5713008" y="1800481"/>
            <a:ext cx="1594744" cy="3245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1314" y="4521531"/>
            <a:ext cx="1108756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Mình</a:t>
            </a:r>
          </a:p>
        </p:txBody>
      </p:sp>
      <p:cxnSp>
        <p:nvCxnSpPr>
          <p:cNvPr id="12" name="Straight Connector 11"/>
          <p:cNvCxnSpPr>
            <a:endCxn id="11" idx="3"/>
          </p:cNvCxnSpPr>
          <p:nvPr/>
        </p:nvCxnSpPr>
        <p:spPr>
          <a:xfrm flipH="1">
            <a:off x="1840070" y="2551848"/>
            <a:ext cx="3109602" cy="22761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07751" y="4521531"/>
            <a:ext cx="1242573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Chân</a:t>
            </a:r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4909663" y="2787973"/>
            <a:ext cx="2398092" cy="1995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09332" y="1494014"/>
            <a:ext cx="1355021" cy="612934"/>
          </a:xfrm>
          <a:prstGeom prst="roundRect">
            <a:avLst/>
          </a:prstGeom>
          <a:noFill/>
          <a:ln w="28575">
            <a:solidFill>
              <a:srgbClr val="23B24B">
                <a:alpha val="95000"/>
              </a:srgbClr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Cánh</a:t>
            </a:r>
          </a:p>
        </p:txBody>
      </p:sp>
      <p:cxnSp>
        <p:nvCxnSpPr>
          <p:cNvPr id="23" name="Straight Connector 22"/>
          <p:cNvCxnSpPr>
            <a:endCxn id="22" idx="3"/>
          </p:cNvCxnSpPr>
          <p:nvPr/>
        </p:nvCxnSpPr>
        <p:spPr>
          <a:xfrm flipH="1">
            <a:off x="2064353" y="1720721"/>
            <a:ext cx="1928676" cy="797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23386" y="1285424"/>
            <a:ext cx="1712804" cy="10301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122251" y="4283910"/>
            <a:ext cx="1600835" cy="11621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2092971">
            <a:off x="4511086" y="2614068"/>
            <a:ext cx="932720" cy="605670"/>
          </a:xfrm>
          <a:custGeom>
            <a:avLst/>
            <a:gdLst>
              <a:gd name="connsiteX0" fmla="*/ 381293 w 635645"/>
              <a:gd name="connsiteY0" fmla="*/ 0 h 504546"/>
              <a:gd name="connsiteX1" fmla="*/ 540043 w 635645"/>
              <a:gd name="connsiteY1" fmla="*/ 6350 h 504546"/>
              <a:gd name="connsiteX2" fmla="*/ 578143 w 635645"/>
              <a:gd name="connsiteY2" fmla="*/ 38100 h 504546"/>
              <a:gd name="connsiteX3" fmla="*/ 609893 w 635645"/>
              <a:gd name="connsiteY3" fmla="*/ 88900 h 504546"/>
              <a:gd name="connsiteX4" fmla="*/ 635293 w 635645"/>
              <a:gd name="connsiteY4" fmla="*/ 196850 h 504546"/>
              <a:gd name="connsiteX5" fmla="*/ 590843 w 635645"/>
              <a:gd name="connsiteY5" fmla="*/ 247650 h 504546"/>
              <a:gd name="connsiteX6" fmla="*/ 482893 w 635645"/>
              <a:gd name="connsiteY6" fmla="*/ 266700 h 504546"/>
              <a:gd name="connsiteX7" fmla="*/ 470193 w 635645"/>
              <a:gd name="connsiteY7" fmla="*/ 279400 h 504546"/>
              <a:gd name="connsiteX8" fmla="*/ 476543 w 635645"/>
              <a:gd name="connsiteY8" fmla="*/ 330200 h 504546"/>
              <a:gd name="connsiteX9" fmla="*/ 463843 w 635645"/>
              <a:gd name="connsiteY9" fmla="*/ 406400 h 504546"/>
              <a:gd name="connsiteX10" fmla="*/ 393993 w 635645"/>
              <a:gd name="connsiteY10" fmla="*/ 469900 h 504546"/>
              <a:gd name="connsiteX11" fmla="*/ 311443 w 635645"/>
              <a:gd name="connsiteY11" fmla="*/ 501650 h 504546"/>
              <a:gd name="connsiteX12" fmla="*/ 241593 w 635645"/>
              <a:gd name="connsiteY12" fmla="*/ 501650 h 504546"/>
              <a:gd name="connsiteX13" fmla="*/ 197143 w 635645"/>
              <a:gd name="connsiteY13" fmla="*/ 488950 h 504546"/>
              <a:gd name="connsiteX14" fmla="*/ 197143 w 635645"/>
              <a:gd name="connsiteY14" fmla="*/ 476250 h 504546"/>
              <a:gd name="connsiteX15" fmla="*/ 209843 w 635645"/>
              <a:gd name="connsiteY15" fmla="*/ 425450 h 504546"/>
              <a:gd name="connsiteX16" fmla="*/ 209843 w 635645"/>
              <a:gd name="connsiteY16" fmla="*/ 342900 h 504546"/>
              <a:gd name="connsiteX17" fmla="*/ 197143 w 635645"/>
              <a:gd name="connsiteY17" fmla="*/ 323850 h 504546"/>
              <a:gd name="connsiteX18" fmla="*/ 165393 w 635645"/>
              <a:gd name="connsiteY18" fmla="*/ 349250 h 504546"/>
              <a:gd name="connsiteX19" fmla="*/ 108243 w 635645"/>
              <a:gd name="connsiteY19" fmla="*/ 412750 h 504546"/>
              <a:gd name="connsiteX20" fmla="*/ 293 w 635645"/>
              <a:gd name="connsiteY20" fmla="*/ 374650 h 504546"/>
              <a:gd name="connsiteX21" fmla="*/ 76493 w 635645"/>
              <a:gd name="connsiteY21" fmla="*/ 292100 h 504546"/>
              <a:gd name="connsiteX22" fmla="*/ 82843 w 635645"/>
              <a:gd name="connsiteY22" fmla="*/ 247650 h 504546"/>
              <a:gd name="connsiteX23" fmla="*/ 70143 w 635645"/>
              <a:gd name="connsiteY23" fmla="*/ 234950 h 504546"/>
              <a:gd name="connsiteX24" fmla="*/ 38393 w 635645"/>
              <a:gd name="connsiteY24" fmla="*/ 228600 h 504546"/>
              <a:gd name="connsiteX25" fmla="*/ 57443 w 635645"/>
              <a:gd name="connsiteY25" fmla="*/ 165100 h 504546"/>
              <a:gd name="connsiteX26" fmla="*/ 146343 w 635645"/>
              <a:gd name="connsiteY26" fmla="*/ 101600 h 504546"/>
              <a:gd name="connsiteX27" fmla="*/ 197143 w 635645"/>
              <a:gd name="connsiteY27" fmla="*/ 69850 h 504546"/>
              <a:gd name="connsiteX28" fmla="*/ 305093 w 635645"/>
              <a:gd name="connsiteY28" fmla="*/ 38100 h 504546"/>
              <a:gd name="connsiteX29" fmla="*/ 381293 w 635645"/>
              <a:gd name="connsiteY29" fmla="*/ 0 h 50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35645" h="504546">
                <a:moveTo>
                  <a:pt x="381293" y="0"/>
                </a:moveTo>
                <a:cubicBezTo>
                  <a:pt x="444264" y="0"/>
                  <a:pt x="507235" y="0"/>
                  <a:pt x="540043" y="6350"/>
                </a:cubicBezTo>
                <a:cubicBezTo>
                  <a:pt x="572851" y="12700"/>
                  <a:pt x="566501" y="24342"/>
                  <a:pt x="578143" y="38100"/>
                </a:cubicBezTo>
                <a:cubicBezTo>
                  <a:pt x="589785" y="51858"/>
                  <a:pt x="600368" y="62442"/>
                  <a:pt x="609893" y="88900"/>
                </a:cubicBezTo>
                <a:cubicBezTo>
                  <a:pt x="619418" y="115358"/>
                  <a:pt x="638468" y="170392"/>
                  <a:pt x="635293" y="196850"/>
                </a:cubicBezTo>
                <a:cubicBezTo>
                  <a:pt x="632118" y="223308"/>
                  <a:pt x="616243" y="236008"/>
                  <a:pt x="590843" y="247650"/>
                </a:cubicBezTo>
                <a:cubicBezTo>
                  <a:pt x="565443" y="259292"/>
                  <a:pt x="482893" y="266700"/>
                  <a:pt x="482893" y="266700"/>
                </a:cubicBezTo>
                <a:cubicBezTo>
                  <a:pt x="462785" y="271992"/>
                  <a:pt x="471251" y="268817"/>
                  <a:pt x="470193" y="279400"/>
                </a:cubicBezTo>
                <a:cubicBezTo>
                  <a:pt x="469135" y="289983"/>
                  <a:pt x="477601" y="309033"/>
                  <a:pt x="476543" y="330200"/>
                </a:cubicBezTo>
                <a:cubicBezTo>
                  <a:pt x="475485" y="351367"/>
                  <a:pt x="477601" y="383117"/>
                  <a:pt x="463843" y="406400"/>
                </a:cubicBezTo>
                <a:cubicBezTo>
                  <a:pt x="450085" y="429683"/>
                  <a:pt x="419393" y="454025"/>
                  <a:pt x="393993" y="469900"/>
                </a:cubicBezTo>
                <a:cubicBezTo>
                  <a:pt x="368593" y="485775"/>
                  <a:pt x="336843" y="496358"/>
                  <a:pt x="311443" y="501650"/>
                </a:cubicBezTo>
                <a:cubicBezTo>
                  <a:pt x="286043" y="506942"/>
                  <a:pt x="260643" y="503767"/>
                  <a:pt x="241593" y="501650"/>
                </a:cubicBezTo>
                <a:cubicBezTo>
                  <a:pt x="222543" y="499533"/>
                  <a:pt x="197143" y="488950"/>
                  <a:pt x="197143" y="488950"/>
                </a:cubicBezTo>
                <a:cubicBezTo>
                  <a:pt x="189735" y="484717"/>
                  <a:pt x="195026" y="486833"/>
                  <a:pt x="197143" y="476250"/>
                </a:cubicBezTo>
                <a:cubicBezTo>
                  <a:pt x="199260" y="465667"/>
                  <a:pt x="207726" y="447675"/>
                  <a:pt x="209843" y="425450"/>
                </a:cubicBezTo>
                <a:cubicBezTo>
                  <a:pt x="211960" y="403225"/>
                  <a:pt x="209843" y="342900"/>
                  <a:pt x="209843" y="342900"/>
                </a:cubicBezTo>
                <a:cubicBezTo>
                  <a:pt x="207726" y="325967"/>
                  <a:pt x="204551" y="322792"/>
                  <a:pt x="197143" y="323850"/>
                </a:cubicBezTo>
                <a:cubicBezTo>
                  <a:pt x="189735" y="324908"/>
                  <a:pt x="180210" y="334433"/>
                  <a:pt x="165393" y="349250"/>
                </a:cubicBezTo>
                <a:cubicBezTo>
                  <a:pt x="150576" y="364067"/>
                  <a:pt x="135760" y="408517"/>
                  <a:pt x="108243" y="412750"/>
                </a:cubicBezTo>
                <a:cubicBezTo>
                  <a:pt x="80726" y="416983"/>
                  <a:pt x="5585" y="394758"/>
                  <a:pt x="293" y="374650"/>
                </a:cubicBezTo>
                <a:cubicBezTo>
                  <a:pt x="-4999" y="354542"/>
                  <a:pt x="62735" y="313267"/>
                  <a:pt x="76493" y="292100"/>
                </a:cubicBezTo>
                <a:cubicBezTo>
                  <a:pt x="90251" y="270933"/>
                  <a:pt x="82843" y="247650"/>
                  <a:pt x="82843" y="247650"/>
                </a:cubicBezTo>
                <a:cubicBezTo>
                  <a:pt x="81785" y="238125"/>
                  <a:pt x="77551" y="238125"/>
                  <a:pt x="70143" y="234950"/>
                </a:cubicBezTo>
                <a:cubicBezTo>
                  <a:pt x="62735" y="231775"/>
                  <a:pt x="40510" y="240242"/>
                  <a:pt x="38393" y="228600"/>
                </a:cubicBezTo>
                <a:cubicBezTo>
                  <a:pt x="36276" y="216958"/>
                  <a:pt x="39451" y="186267"/>
                  <a:pt x="57443" y="165100"/>
                </a:cubicBezTo>
                <a:cubicBezTo>
                  <a:pt x="75435" y="143933"/>
                  <a:pt x="123060" y="117475"/>
                  <a:pt x="146343" y="101600"/>
                </a:cubicBezTo>
                <a:cubicBezTo>
                  <a:pt x="169626" y="85725"/>
                  <a:pt x="170685" y="80433"/>
                  <a:pt x="197143" y="69850"/>
                </a:cubicBezTo>
                <a:cubicBezTo>
                  <a:pt x="223601" y="59267"/>
                  <a:pt x="305093" y="38100"/>
                  <a:pt x="305093" y="38100"/>
                </a:cubicBezTo>
                <a:lnTo>
                  <a:pt x="381293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794825" y="5795898"/>
            <a:ext cx="15543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Con vẹt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1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11" grpId="0" animBg="1"/>
      <p:bldP spid="11" grpId="1" animBg="1"/>
      <p:bldP spid="11" grpId="2" animBg="1"/>
      <p:bldP spid="13" grpId="0" animBg="1"/>
      <p:bldP spid="22" grpId="0" animBg="1"/>
      <p:bldP spid="22" grpId="1" animBg="1"/>
      <p:bldP spid="22" grpId="2" animBg="1"/>
      <p:bldP spid="20" grpId="0" animBg="1"/>
      <p:bldP spid="21" grpId="0" animBg="1"/>
      <p:bldP spid="24" grpId="0" animBg="1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282" y="395342"/>
            <a:ext cx="5394959" cy="53596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666" y="409575"/>
            <a:ext cx="5370704" cy="53356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340" y="2116311"/>
            <a:ext cx="1549077" cy="20654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97" y="2443692"/>
            <a:ext cx="1689929" cy="1097280"/>
          </a:xfrm>
          <a:prstGeom prst="rect">
            <a:avLst/>
          </a:prstGeom>
        </p:spPr>
      </p:pic>
      <p:cxnSp>
        <p:nvCxnSpPr>
          <p:cNvPr id="17" name="Straight Connector 16"/>
          <p:cNvCxnSpPr>
            <a:stCxn id="14" idx="1"/>
          </p:cNvCxnSpPr>
          <p:nvPr/>
        </p:nvCxnSpPr>
        <p:spPr>
          <a:xfrm flipH="1">
            <a:off x="4568169" y="1512989"/>
            <a:ext cx="2702604" cy="12095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838" y="2581381"/>
            <a:ext cx="813439" cy="713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773" y="2857906"/>
            <a:ext cx="1469025" cy="1576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2634" y="1206522"/>
            <a:ext cx="997151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</a:p>
        </p:txBody>
      </p:sp>
      <p:cxnSp>
        <p:nvCxnSpPr>
          <p:cNvPr id="12" name="Straight Connector 11"/>
          <p:cNvCxnSpPr>
            <a:stCxn id="10" idx="3"/>
          </p:cNvCxnSpPr>
          <p:nvPr/>
        </p:nvCxnSpPr>
        <p:spPr>
          <a:xfrm>
            <a:off x="1679785" y="1512989"/>
            <a:ext cx="2215969" cy="142009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270773" y="1206522"/>
            <a:ext cx="1114187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Mình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16939" y="4050967"/>
            <a:ext cx="1128937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Đuôi</a:t>
            </a:r>
          </a:p>
        </p:txBody>
      </p:sp>
      <p:cxnSp>
        <p:nvCxnSpPr>
          <p:cNvPr id="21" name="Straight Connector 20"/>
          <p:cNvCxnSpPr>
            <a:stCxn id="20" idx="1"/>
          </p:cNvCxnSpPr>
          <p:nvPr/>
        </p:nvCxnSpPr>
        <p:spPr>
          <a:xfrm flipH="1" flipV="1">
            <a:off x="5847647" y="3369033"/>
            <a:ext cx="1669292" cy="9884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2634" y="4267647"/>
            <a:ext cx="997151" cy="612934"/>
          </a:xfrm>
          <a:prstGeom prst="roundRect">
            <a:avLst/>
          </a:prstGeom>
          <a:noFill/>
          <a:ln w="28575">
            <a:solidFill>
              <a:srgbClr val="23B24B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3000"/>
              <a:t>Vây</a:t>
            </a:r>
          </a:p>
        </p:txBody>
      </p:sp>
      <p:cxnSp>
        <p:nvCxnSpPr>
          <p:cNvPr id="24" name="Straight Connector 23"/>
          <p:cNvCxnSpPr>
            <a:stCxn id="23" idx="3"/>
          </p:cNvCxnSpPr>
          <p:nvPr/>
        </p:nvCxnSpPr>
        <p:spPr>
          <a:xfrm flipV="1">
            <a:off x="1679785" y="3689768"/>
            <a:ext cx="2435572" cy="8843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3" idx="3"/>
          </p:cNvCxnSpPr>
          <p:nvPr/>
        </p:nvCxnSpPr>
        <p:spPr>
          <a:xfrm flipV="1">
            <a:off x="1679785" y="3727222"/>
            <a:ext cx="3042674" cy="8468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3" idx="3"/>
          </p:cNvCxnSpPr>
          <p:nvPr/>
        </p:nvCxnSpPr>
        <p:spPr>
          <a:xfrm flipV="1">
            <a:off x="1679785" y="2299064"/>
            <a:ext cx="3153472" cy="2275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4194758" y="2084886"/>
            <a:ext cx="1293980" cy="848201"/>
          </a:xfrm>
          <a:custGeom>
            <a:avLst/>
            <a:gdLst>
              <a:gd name="connsiteX0" fmla="*/ 885242 w 1438808"/>
              <a:gd name="connsiteY0" fmla="*/ 5717 h 935379"/>
              <a:gd name="connsiteX1" fmla="*/ 985255 w 1438808"/>
              <a:gd name="connsiteY1" fmla="*/ 15242 h 935379"/>
              <a:gd name="connsiteX2" fmla="*/ 1090030 w 1438808"/>
              <a:gd name="connsiteY2" fmla="*/ 58105 h 935379"/>
              <a:gd name="connsiteX3" fmla="*/ 1190042 w 1438808"/>
              <a:gd name="connsiteY3" fmla="*/ 200980 h 935379"/>
              <a:gd name="connsiteX4" fmla="*/ 1290055 w 1438808"/>
              <a:gd name="connsiteY4" fmla="*/ 386717 h 935379"/>
              <a:gd name="connsiteX5" fmla="*/ 1356730 w 1438808"/>
              <a:gd name="connsiteY5" fmla="*/ 543880 h 935379"/>
              <a:gd name="connsiteX6" fmla="*/ 1437692 w 1438808"/>
              <a:gd name="connsiteY6" fmla="*/ 815342 h 935379"/>
              <a:gd name="connsiteX7" fmla="*/ 1390067 w 1438808"/>
              <a:gd name="connsiteY7" fmla="*/ 934405 h 935379"/>
              <a:gd name="connsiteX8" fmla="*/ 1209092 w 1438808"/>
              <a:gd name="connsiteY8" fmla="*/ 862967 h 935379"/>
              <a:gd name="connsiteX9" fmla="*/ 1013830 w 1438808"/>
              <a:gd name="connsiteY9" fmla="*/ 710567 h 935379"/>
              <a:gd name="connsiteX10" fmla="*/ 832855 w 1438808"/>
              <a:gd name="connsiteY10" fmla="*/ 553405 h 935379"/>
              <a:gd name="connsiteX11" fmla="*/ 661405 w 1438808"/>
              <a:gd name="connsiteY11" fmla="*/ 472442 h 935379"/>
              <a:gd name="connsiteX12" fmla="*/ 475667 w 1438808"/>
              <a:gd name="connsiteY12" fmla="*/ 424817 h 935379"/>
              <a:gd name="connsiteX13" fmla="*/ 218492 w 1438808"/>
              <a:gd name="connsiteY13" fmla="*/ 410530 h 935379"/>
              <a:gd name="connsiteX14" fmla="*/ 37517 w 1438808"/>
              <a:gd name="connsiteY14" fmla="*/ 410530 h 935379"/>
              <a:gd name="connsiteX15" fmla="*/ 4180 w 1438808"/>
              <a:gd name="connsiteY15" fmla="*/ 424817 h 935379"/>
              <a:gd name="connsiteX16" fmla="*/ 99430 w 1438808"/>
              <a:gd name="connsiteY16" fmla="*/ 296230 h 935379"/>
              <a:gd name="connsiteX17" fmla="*/ 213730 w 1438808"/>
              <a:gd name="connsiteY17" fmla="*/ 158117 h 935379"/>
              <a:gd name="connsiteX18" fmla="*/ 313742 w 1438808"/>
              <a:gd name="connsiteY18" fmla="*/ 81917 h 935379"/>
              <a:gd name="connsiteX19" fmla="*/ 523292 w 1438808"/>
              <a:gd name="connsiteY19" fmla="*/ 24767 h 935379"/>
              <a:gd name="connsiteX20" fmla="*/ 751892 w 1438808"/>
              <a:gd name="connsiteY20" fmla="*/ 955 h 935379"/>
              <a:gd name="connsiteX21" fmla="*/ 885242 w 1438808"/>
              <a:gd name="connsiteY21" fmla="*/ 5717 h 93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438808" h="935379">
                <a:moveTo>
                  <a:pt x="885242" y="5717"/>
                </a:moveTo>
                <a:cubicBezTo>
                  <a:pt x="924136" y="8098"/>
                  <a:pt x="951124" y="6511"/>
                  <a:pt x="985255" y="15242"/>
                </a:cubicBezTo>
                <a:cubicBezTo>
                  <a:pt x="1019386" y="23973"/>
                  <a:pt x="1055899" y="27149"/>
                  <a:pt x="1090030" y="58105"/>
                </a:cubicBezTo>
                <a:cubicBezTo>
                  <a:pt x="1124161" y="89061"/>
                  <a:pt x="1156705" y="146211"/>
                  <a:pt x="1190042" y="200980"/>
                </a:cubicBezTo>
                <a:cubicBezTo>
                  <a:pt x="1223379" y="255749"/>
                  <a:pt x="1262274" y="329567"/>
                  <a:pt x="1290055" y="386717"/>
                </a:cubicBezTo>
                <a:cubicBezTo>
                  <a:pt x="1317836" y="443867"/>
                  <a:pt x="1332124" y="472443"/>
                  <a:pt x="1356730" y="543880"/>
                </a:cubicBezTo>
                <a:cubicBezTo>
                  <a:pt x="1381336" y="615317"/>
                  <a:pt x="1432136" y="750255"/>
                  <a:pt x="1437692" y="815342"/>
                </a:cubicBezTo>
                <a:cubicBezTo>
                  <a:pt x="1443248" y="880429"/>
                  <a:pt x="1428167" y="926468"/>
                  <a:pt x="1390067" y="934405"/>
                </a:cubicBezTo>
                <a:cubicBezTo>
                  <a:pt x="1351967" y="942342"/>
                  <a:pt x="1271798" y="900273"/>
                  <a:pt x="1209092" y="862967"/>
                </a:cubicBezTo>
                <a:cubicBezTo>
                  <a:pt x="1146386" y="825661"/>
                  <a:pt x="1076536" y="762161"/>
                  <a:pt x="1013830" y="710567"/>
                </a:cubicBezTo>
                <a:cubicBezTo>
                  <a:pt x="951124" y="658973"/>
                  <a:pt x="891592" y="593092"/>
                  <a:pt x="832855" y="553405"/>
                </a:cubicBezTo>
                <a:cubicBezTo>
                  <a:pt x="774118" y="513718"/>
                  <a:pt x="720936" y="493873"/>
                  <a:pt x="661405" y="472442"/>
                </a:cubicBezTo>
                <a:cubicBezTo>
                  <a:pt x="601874" y="451011"/>
                  <a:pt x="549486" y="435136"/>
                  <a:pt x="475667" y="424817"/>
                </a:cubicBezTo>
                <a:cubicBezTo>
                  <a:pt x="401848" y="414498"/>
                  <a:pt x="291517" y="412911"/>
                  <a:pt x="218492" y="410530"/>
                </a:cubicBezTo>
                <a:cubicBezTo>
                  <a:pt x="145467" y="408149"/>
                  <a:pt x="73236" y="408149"/>
                  <a:pt x="37517" y="410530"/>
                </a:cubicBezTo>
                <a:cubicBezTo>
                  <a:pt x="1798" y="412911"/>
                  <a:pt x="-6139" y="443867"/>
                  <a:pt x="4180" y="424817"/>
                </a:cubicBezTo>
                <a:cubicBezTo>
                  <a:pt x="14499" y="405767"/>
                  <a:pt x="64505" y="340680"/>
                  <a:pt x="99430" y="296230"/>
                </a:cubicBezTo>
                <a:cubicBezTo>
                  <a:pt x="134355" y="251780"/>
                  <a:pt x="178011" y="193836"/>
                  <a:pt x="213730" y="158117"/>
                </a:cubicBezTo>
                <a:cubicBezTo>
                  <a:pt x="249449" y="122398"/>
                  <a:pt x="262148" y="104142"/>
                  <a:pt x="313742" y="81917"/>
                </a:cubicBezTo>
                <a:cubicBezTo>
                  <a:pt x="365336" y="59692"/>
                  <a:pt x="450267" y="38261"/>
                  <a:pt x="523292" y="24767"/>
                </a:cubicBezTo>
                <a:cubicBezTo>
                  <a:pt x="596317" y="11273"/>
                  <a:pt x="683630" y="4130"/>
                  <a:pt x="751892" y="955"/>
                </a:cubicBezTo>
                <a:cubicBezTo>
                  <a:pt x="820154" y="-2220"/>
                  <a:pt x="846348" y="3336"/>
                  <a:pt x="885242" y="571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932238" y="3127910"/>
            <a:ext cx="383278" cy="771489"/>
          </a:xfrm>
          <a:custGeom>
            <a:avLst/>
            <a:gdLst>
              <a:gd name="connsiteX0" fmla="*/ 25400 w 426176"/>
              <a:gd name="connsiteY0" fmla="*/ 47007 h 850782"/>
              <a:gd name="connsiteX1" fmla="*/ 1587 w 426176"/>
              <a:gd name="connsiteY1" fmla="*/ 356570 h 850782"/>
              <a:gd name="connsiteX2" fmla="*/ 6350 w 426176"/>
              <a:gd name="connsiteY2" fmla="*/ 418482 h 850782"/>
              <a:gd name="connsiteX3" fmla="*/ 39687 w 426176"/>
              <a:gd name="connsiteY3" fmla="*/ 661370 h 850782"/>
              <a:gd name="connsiteX4" fmla="*/ 125412 w 426176"/>
              <a:gd name="connsiteY4" fmla="*/ 832820 h 850782"/>
              <a:gd name="connsiteX5" fmla="*/ 211137 w 426176"/>
              <a:gd name="connsiteY5" fmla="*/ 842345 h 850782"/>
              <a:gd name="connsiteX6" fmla="*/ 368300 w 426176"/>
              <a:gd name="connsiteY6" fmla="*/ 804245 h 850782"/>
              <a:gd name="connsiteX7" fmla="*/ 425450 w 426176"/>
              <a:gd name="connsiteY7" fmla="*/ 528020 h 850782"/>
              <a:gd name="connsiteX8" fmla="*/ 334962 w 426176"/>
              <a:gd name="connsiteY8" fmla="*/ 332757 h 850782"/>
              <a:gd name="connsiteX9" fmla="*/ 134937 w 426176"/>
              <a:gd name="connsiteY9" fmla="*/ 32720 h 850782"/>
              <a:gd name="connsiteX10" fmla="*/ 25400 w 426176"/>
              <a:gd name="connsiteY10" fmla="*/ 47007 h 850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176" h="850782">
                <a:moveTo>
                  <a:pt x="25400" y="47007"/>
                </a:moveTo>
                <a:cubicBezTo>
                  <a:pt x="3175" y="100982"/>
                  <a:pt x="4762" y="294657"/>
                  <a:pt x="1587" y="356570"/>
                </a:cubicBezTo>
                <a:cubicBezTo>
                  <a:pt x="-1588" y="418483"/>
                  <a:pt x="0" y="367682"/>
                  <a:pt x="6350" y="418482"/>
                </a:cubicBezTo>
                <a:cubicBezTo>
                  <a:pt x="12700" y="469282"/>
                  <a:pt x="19843" y="592314"/>
                  <a:pt x="39687" y="661370"/>
                </a:cubicBezTo>
                <a:cubicBezTo>
                  <a:pt x="59531" y="730426"/>
                  <a:pt x="96837" y="802658"/>
                  <a:pt x="125412" y="832820"/>
                </a:cubicBezTo>
                <a:cubicBezTo>
                  <a:pt x="153987" y="862982"/>
                  <a:pt x="170656" y="847107"/>
                  <a:pt x="211137" y="842345"/>
                </a:cubicBezTo>
                <a:cubicBezTo>
                  <a:pt x="251618" y="837583"/>
                  <a:pt x="332581" y="856632"/>
                  <a:pt x="368300" y="804245"/>
                </a:cubicBezTo>
                <a:cubicBezTo>
                  <a:pt x="404019" y="751858"/>
                  <a:pt x="431006" y="606601"/>
                  <a:pt x="425450" y="528020"/>
                </a:cubicBezTo>
                <a:cubicBezTo>
                  <a:pt x="419894" y="449439"/>
                  <a:pt x="383381" y="415307"/>
                  <a:pt x="334962" y="332757"/>
                </a:cubicBezTo>
                <a:cubicBezTo>
                  <a:pt x="286543" y="250207"/>
                  <a:pt x="182562" y="83520"/>
                  <a:pt x="134937" y="32720"/>
                </a:cubicBezTo>
                <a:cubicBezTo>
                  <a:pt x="87312" y="-18080"/>
                  <a:pt x="47625" y="-6968"/>
                  <a:pt x="25400" y="4700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555231" y="3445348"/>
            <a:ext cx="415472" cy="799764"/>
          </a:xfrm>
          <a:custGeom>
            <a:avLst/>
            <a:gdLst>
              <a:gd name="connsiteX0" fmla="*/ 10420 w 538722"/>
              <a:gd name="connsiteY0" fmla="*/ 33955 h 931482"/>
              <a:gd name="connsiteX1" fmla="*/ 10420 w 538722"/>
              <a:gd name="connsiteY1" fmla="*/ 286367 h 931482"/>
              <a:gd name="connsiteX2" fmla="*/ 96145 w 538722"/>
              <a:gd name="connsiteY2" fmla="*/ 495917 h 931482"/>
              <a:gd name="connsiteX3" fmla="*/ 386658 w 538722"/>
              <a:gd name="connsiteY3" fmla="*/ 915017 h 931482"/>
              <a:gd name="connsiteX4" fmla="*/ 443808 w 538722"/>
              <a:gd name="connsiteY4" fmla="*/ 838817 h 931482"/>
              <a:gd name="connsiteX5" fmla="*/ 453333 w 538722"/>
              <a:gd name="connsiteY5" fmla="*/ 762617 h 931482"/>
              <a:gd name="connsiteX6" fmla="*/ 472383 w 538722"/>
              <a:gd name="connsiteY6" fmla="*/ 657842 h 931482"/>
              <a:gd name="connsiteX7" fmla="*/ 472383 w 538722"/>
              <a:gd name="connsiteY7" fmla="*/ 567355 h 931482"/>
              <a:gd name="connsiteX8" fmla="*/ 505720 w 538722"/>
              <a:gd name="connsiteY8" fmla="*/ 467342 h 931482"/>
              <a:gd name="connsiteX9" fmla="*/ 529533 w 538722"/>
              <a:gd name="connsiteY9" fmla="*/ 376855 h 931482"/>
              <a:gd name="connsiteX10" fmla="*/ 534295 w 538722"/>
              <a:gd name="connsiteY10" fmla="*/ 214930 h 931482"/>
              <a:gd name="connsiteX11" fmla="*/ 467620 w 538722"/>
              <a:gd name="connsiteY11" fmla="*/ 76817 h 931482"/>
              <a:gd name="connsiteX12" fmla="*/ 396183 w 538722"/>
              <a:gd name="connsiteY12" fmla="*/ 19667 h 931482"/>
              <a:gd name="connsiteX13" fmla="*/ 358083 w 538722"/>
              <a:gd name="connsiteY13" fmla="*/ 19667 h 931482"/>
              <a:gd name="connsiteX14" fmla="*/ 305695 w 538722"/>
              <a:gd name="connsiteY14" fmla="*/ 33955 h 931482"/>
              <a:gd name="connsiteX15" fmla="*/ 243783 w 538722"/>
              <a:gd name="connsiteY15" fmla="*/ 33955 h 931482"/>
              <a:gd name="connsiteX16" fmla="*/ 200920 w 538722"/>
              <a:gd name="connsiteY16" fmla="*/ 29192 h 931482"/>
              <a:gd name="connsiteX17" fmla="*/ 91383 w 538722"/>
              <a:gd name="connsiteY17" fmla="*/ 617 h 931482"/>
              <a:gd name="connsiteX18" fmla="*/ 10420 w 538722"/>
              <a:gd name="connsiteY18" fmla="*/ 33955 h 93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8722" h="931482">
                <a:moveTo>
                  <a:pt x="10420" y="33955"/>
                </a:moveTo>
                <a:cubicBezTo>
                  <a:pt x="-3074" y="81580"/>
                  <a:pt x="-3868" y="209373"/>
                  <a:pt x="10420" y="286367"/>
                </a:cubicBezTo>
                <a:cubicBezTo>
                  <a:pt x="24708" y="363361"/>
                  <a:pt x="33439" y="391142"/>
                  <a:pt x="96145" y="495917"/>
                </a:cubicBezTo>
                <a:cubicBezTo>
                  <a:pt x="158851" y="600692"/>
                  <a:pt x="328714" y="857867"/>
                  <a:pt x="386658" y="915017"/>
                </a:cubicBezTo>
                <a:cubicBezTo>
                  <a:pt x="444602" y="972167"/>
                  <a:pt x="432696" y="864217"/>
                  <a:pt x="443808" y="838817"/>
                </a:cubicBezTo>
                <a:cubicBezTo>
                  <a:pt x="454920" y="813417"/>
                  <a:pt x="448571" y="792780"/>
                  <a:pt x="453333" y="762617"/>
                </a:cubicBezTo>
                <a:cubicBezTo>
                  <a:pt x="458096" y="732455"/>
                  <a:pt x="469208" y="690386"/>
                  <a:pt x="472383" y="657842"/>
                </a:cubicBezTo>
                <a:cubicBezTo>
                  <a:pt x="475558" y="625298"/>
                  <a:pt x="466827" y="599105"/>
                  <a:pt x="472383" y="567355"/>
                </a:cubicBezTo>
                <a:cubicBezTo>
                  <a:pt x="477939" y="535605"/>
                  <a:pt x="496195" y="499092"/>
                  <a:pt x="505720" y="467342"/>
                </a:cubicBezTo>
                <a:cubicBezTo>
                  <a:pt x="515245" y="435592"/>
                  <a:pt x="524771" y="418924"/>
                  <a:pt x="529533" y="376855"/>
                </a:cubicBezTo>
                <a:cubicBezTo>
                  <a:pt x="534295" y="334786"/>
                  <a:pt x="544614" y="264936"/>
                  <a:pt x="534295" y="214930"/>
                </a:cubicBezTo>
                <a:cubicBezTo>
                  <a:pt x="523976" y="164924"/>
                  <a:pt x="490639" y="109361"/>
                  <a:pt x="467620" y="76817"/>
                </a:cubicBezTo>
                <a:cubicBezTo>
                  <a:pt x="444601" y="44273"/>
                  <a:pt x="414439" y="29192"/>
                  <a:pt x="396183" y="19667"/>
                </a:cubicBezTo>
                <a:cubicBezTo>
                  <a:pt x="377927" y="10142"/>
                  <a:pt x="373164" y="17286"/>
                  <a:pt x="358083" y="19667"/>
                </a:cubicBezTo>
                <a:cubicBezTo>
                  <a:pt x="343002" y="22048"/>
                  <a:pt x="324745" y="31574"/>
                  <a:pt x="305695" y="33955"/>
                </a:cubicBezTo>
                <a:cubicBezTo>
                  <a:pt x="286645" y="36336"/>
                  <a:pt x="261245" y="34749"/>
                  <a:pt x="243783" y="33955"/>
                </a:cubicBezTo>
                <a:cubicBezTo>
                  <a:pt x="226321" y="33161"/>
                  <a:pt x="226320" y="34748"/>
                  <a:pt x="200920" y="29192"/>
                </a:cubicBezTo>
                <a:cubicBezTo>
                  <a:pt x="175520" y="23636"/>
                  <a:pt x="126308" y="-2558"/>
                  <a:pt x="91383" y="617"/>
                </a:cubicBezTo>
                <a:cubicBezTo>
                  <a:pt x="56458" y="3792"/>
                  <a:pt x="23914" y="-13670"/>
                  <a:pt x="10420" y="33955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341220">
            <a:off x="5071469" y="2764219"/>
            <a:ext cx="1489827" cy="1695501"/>
          </a:xfrm>
          <a:custGeom>
            <a:avLst/>
            <a:gdLst>
              <a:gd name="connsiteX0" fmla="*/ 485817 w 1917316"/>
              <a:gd name="connsiteY0" fmla="*/ 219982 h 1783724"/>
              <a:gd name="connsiteX1" fmla="*/ 376279 w 1917316"/>
              <a:gd name="connsiteY1" fmla="*/ 315232 h 1783724"/>
              <a:gd name="connsiteX2" fmla="*/ 304842 w 1917316"/>
              <a:gd name="connsiteY2" fmla="*/ 424769 h 1783724"/>
              <a:gd name="connsiteX3" fmla="*/ 238167 w 1917316"/>
              <a:gd name="connsiteY3" fmla="*/ 491444 h 1783724"/>
              <a:gd name="connsiteX4" fmla="*/ 85767 w 1917316"/>
              <a:gd name="connsiteY4" fmla="*/ 496207 h 1783724"/>
              <a:gd name="connsiteX5" fmla="*/ 42 w 1917316"/>
              <a:gd name="connsiteY5" fmla="*/ 581932 h 1783724"/>
              <a:gd name="connsiteX6" fmla="*/ 76242 w 1917316"/>
              <a:gd name="connsiteY6" fmla="*/ 681944 h 1783724"/>
              <a:gd name="connsiteX7" fmla="*/ 204829 w 1917316"/>
              <a:gd name="connsiteY7" fmla="*/ 772432 h 1783724"/>
              <a:gd name="connsiteX8" fmla="*/ 376279 w 1917316"/>
              <a:gd name="connsiteY8" fmla="*/ 853394 h 1783724"/>
              <a:gd name="connsiteX9" fmla="*/ 442954 w 1917316"/>
              <a:gd name="connsiteY9" fmla="*/ 905782 h 1783724"/>
              <a:gd name="connsiteX10" fmla="*/ 523917 w 1917316"/>
              <a:gd name="connsiteY10" fmla="*/ 1186769 h 1783724"/>
              <a:gd name="connsiteX11" fmla="*/ 762042 w 1917316"/>
              <a:gd name="connsiteY11" fmla="*/ 1510619 h 1783724"/>
              <a:gd name="connsiteX12" fmla="*/ 766804 w 1917316"/>
              <a:gd name="connsiteY12" fmla="*/ 1763032 h 1783724"/>
              <a:gd name="connsiteX13" fmla="*/ 871579 w 1917316"/>
              <a:gd name="connsiteY13" fmla="*/ 1743982 h 1783724"/>
              <a:gd name="connsiteX14" fmla="*/ 971592 w 1917316"/>
              <a:gd name="connsiteY14" fmla="*/ 1543957 h 1783724"/>
              <a:gd name="connsiteX15" fmla="*/ 1133517 w 1917316"/>
              <a:gd name="connsiteY15" fmla="*/ 1153432 h 1783724"/>
              <a:gd name="connsiteX16" fmla="*/ 1100179 w 1917316"/>
              <a:gd name="connsiteY16" fmla="*/ 977219 h 1783724"/>
              <a:gd name="connsiteX17" fmla="*/ 1276392 w 1917316"/>
              <a:gd name="connsiteY17" fmla="*/ 905782 h 1783724"/>
              <a:gd name="connsiteX18" fmla="*/ 1304967 w 1917316"/>
              <a:gd name="connsiteY18" fmla="*/ 862919 h 1783724"/>
              <a:gd name="connsiteX19" fmla="*/ 1224004 w 1917316"/>
              <a:gd name="connsiteY19" fmla="*/ 724807 h 1783724"/>
              <a:gd name="connsiteX20" fmla="*/ 1281154 w 1917316"/>
              <a:gd name="connsiteY20" fmla="*/ 700994 h 1783724"/>
              <a:gd name="connsiteX21" fmla="*/ 1395454 w 1917316"/>
              <a:gd name="connsiteY21" fmla="*/ 672419 h 1783724"/>
              <a:gd name="connsiteX22" fmla="*/ 1400217 w 1917316"/>
              <a:gd name="connsiteY22" fmla="*/ 605744 h 1783724"/>
              <a:gd name="connsiteX23" fmla="*/ 1514517 w 1917316"/>
              <a:gd name="connsiteY23" fmla="*/ 596219 h 1783724"/>
              <a:gd name="connsiteX24" fmla="*/ 1828842 w 1917316"/>
              <a:gd name="connsiteY24" fmla="*/ 491444 h 1783724"/>
              <a:gd name="connsiteX25" fmla="*/ 1914567 w 1917316"/>
              <a:gd name="connsiteY25" fmla="*/ 362857 h 1783724"/>
              <a:gd name="connsiteX26" fmla="*/ 1752642 w 1917316"/>
              <a:gd name="connsiteY26" fmla="*/ 110444 h 1783724"/>
              <a:gd name="connsiteX27" fmla="*/ 1509754 w 1917316"/>
              <a:gd name="connsiteY27" fmla="*/ 5669 h 1783724"/>
              <a:gd name="connsiteX28" fmla="*/ 1123992 w 1917316"/>
              <a:gd name="connsiteY28" fmla="*/ 24719 h 1783724"/>
              <a:gd name="connsiteX29" fmla="*/ 847767 w 1917316"/>
              <a:gd name="connsiteY29" fmla="*/ 115207 h 1783724"/>
              <a:gd name="connsiteX30" fmla="*/ 485817 w 1917316"/>
              <a:gd name="connsiteY30" fmla="*/ 219982 h 178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917316" h="1783724">
                <a:moveTo>
                  <a:pt x="485817" y="219982"/>
                </a:moveTo>
                <a:cubicBezTo>
                  <a:pt x="407236" y="253319"/>
                  <a:pt x="406441" y="281101"/>
                  <a:pt x="376279" y="315232"/>
                </a:cubicBezTo>
                <a:cubicBezTo>
                  <a:pt x="346117" y="349363"/>
                  <a:pt x="327861" y="395401"/>
                  <a:pt x="304842" y="424769"/>
                </a:cubicBezTo>
                <a:cubicBezTo>
                  <a:pt x="281823" y="454137"/>
                  <a:pt x="274679" y="479538"/>
                  <a:pt x="238167" y="491444"/>
                </a:cubicBezTo>
                <a:cubicBezTo>
                  <a:pt x="201655" y="503350"/>
                  <a:pt x="125454" y="481126"/>
                  <a:pt x="85767" y="496207"/>
                </a:cubicBezTo>
                <a:cubicBezTo>
                  <a:pt x="46080" y="511288"/>
                  <a:pt x="1629" y="550976"/>
                  <a:pt x="42" y="581932"/>
                </a:cubicBezTo>
                <a:cubicBezTo>
                  <a:pt x="-1545" y="612888"/>
                  <a:pt x="42111" y="650194"/>
                  <a:pt x="76242" y="681944"/>
                </a:cubicBezTo>
                <a:cubicBezTo>
                  <a:pt x="110373" y="713694"/>
                  <a:pt x="154823" y="743857"/>
                  <a:pt x="204829" y="772432"/>
                </a:cubicBezTo>
                <a:cubicBezTo>
                  <a:pt x="254835" y="801007"/>
                  <a:pt x="336592" y="831169"/>
                  <a:pt x="376279" y="853394"/>
                </a:cubicBezTo>
                <a:cubicBezTo>
                  <a:pt x="415966" y="875619"/>
                  <a:pt x="418348" y="850220"/>
                  <a:pt x="442954" y="905782"/>
                </a:cubicBezTo>
                <a:cubicBezTo>
                  <a:pt x="467560" y="961344"/>
                  <a:pt x="470736" y="1085963"/>
                  <a:pt x="523917" y="1186769"/>
                </a:cubicBezTo>
                <a:cubicBezTo>
                  <a:pt x="577098" y="1287575"/>
                  <a:pt x="721561" y="1414575"/>
                  <a:pt x="762042" y="1510619"/>
                </a:cubicBezTo>
                <a:cubicBezTo>
                  <a:pt x="802523" y="1606663"/>
                  <a:pt x="748548" y="1724138"/>
                  <a:pt x="766804" y="1763032"/>
                </a:cubicBezTo>
                <a:cubicBezTo>
                  <a:pt x="785060" y="1801926"/>
                  <a:pt x="837448" y="1780495"/>
                  <a:pt x="871579" y="1743982"/>
                </a:cubicBezTo>
                <a:cubicBezTo>
                  <a:pt x="905710" y="1707470"/>
                  <a:pt x="927936" y="1642382"/>
                  <a:pt x="971592" y="1543957"/>
                </a:cubicBezTo>
                <a:cubicBezTo>
                  <a:pt x="1015248" y="1445532"/>
                  <a:pt x="1112086" y="1247888"/>
                  <a:pt x="1133517" y="1153432"/>
                </a:cubicBezTo>
                <a:cubicBezTo>
                  <a:pt x="1154948" y="1058976"/>
                  <a:pt x="1076367" y="1018494"/>
                  <a:pt x="1100179" y="977219"/>
                </a:cubicBezTo>
                <a:cubicBezTo>
                  <a:pt x="1123991" y="935944"/>
                  <a:pt x="1242261" y="924832"/>
                  <a:pt x="1276392" y="905782"/>
                </a:cubicBezTo>
                <a:cubicBezTo>
                  <a:pt x="1310523" y="886732"/>
                  <a:pt x="1313698" y="893081"/>
                  <a:pt x="1304967" y="862919"/>
                </a:cubicBezTo>
                <a:cubicBezTo>
                  <a:pt x="1296236" y="832757"/>
                  <a:pt x="1227973" y="751795"/>
                  <a:pt x="1224004" y="724807"/>
                </a:cubicBezTo>
                <a:cubicBezTo>
                  <a:pt x="1220035" y="697820"/>
                  <a:pt x="1252579" y="709725"/>
                  <a:pt x="1281154" y="700994"/>
                </a:cubicBezTo>
                <a:cubicBezTo>
                  <a:pt x="1309729" y="692263"/>
                  <a:pt x="1375610" y="688294"/>
                  <a:pt x="1395454" y="672419"/>
                </a:cubicBezTo>
                <a:cubicBezTo>
                  <a:pt x="1415298" y="656544"/>
                  <a:pt x="1380373" y="618444"/>
                  <a:pt x="1400217" y="605744"/>
                </a:cubicBezTo>
                <a:cubicBezTo>
                  <a:pt x="1420061" y="593044"/>
                  <a:pt x="1443080" y="615269"/>
                  <a:pt x="1514517" y="596219"/>
                </a:cubicBezTo>
                <a:cubicBezTo>
                  <a:pt x="1585955" y="577169"/>
                  <a:pt x="1762167" y="530338"/>
                  <a:pt x="1828842" y="491444"/>
                </a:cubicBezTo>
                <a:cubicBezTo>
                  <a:pt x="1895517" y="452550"/>
                  <a:pt x="1927267" y="426357"/>
                  <a:pt x="1914567" y="362857"/>
                </a:cubicBezTo>
                <a:cubicBezTo>
                  <a:pt x="1901867" y="299357"/>
                  <a:pt x="1820111" y="169975"/>
                  <a:pt x="1752642" y="110444"/>
                </a:cubicBezTo>
                <a:cubicBezTo>
                  <a:pt x="1685173" y="50913"/>
                  <a:pt x="1614529" y="19956"/>
                  <a:pt x="1509754" y="5669"/>
                </a:cubicBezTo>
                <a:cubicBezTo>
                  <a:pt x="1404979" y="-8618"/>
                  <a:pt x="1234323" y="6463"/>
                  <a:pt x="1123992" y="24719"/>
                </a:cubicBezTo>
                <a:cubicBezTo>
                  <a:pt x="1013661" y="42975"/>
                  <a:pt x="954130" y="83457"/>
                  <a:pt x="847767" y="115207"/>
                </a:cubicBezTo>
                <a:cubicBezTo>
                  <a:pt x="741405" y="146957"/>
                  <a:pt x="564398" y="186645"/>
                  <a:pt x="485817" y="219982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22513" y="4065481"/>
            <a:ext cx="1370769" cy="974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385151" y="3845230"/>
            <a:ext cx="1395992" cy="10233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627248" y="5795898"/>
            <a:ext cx="2483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Con cá vàng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2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2" animBg="1"/>
      <p:bldP spid="14" grpId="0" animBg="1"/>
      <p:bldP spid="14" grpId="2" animBg="1"/>
      <p:bldP spid="20" grpId="0" animBg="1"/>
      <p:bldP spid="20" grpId="2" animBg="1"/>
      <p:bldP spid="23" grpId="0" animBg="1"/>
      <p:bldP spid="11" grpId="0" animBg="1"/>
      <p:bldP spid="13" grpId="0" animBg="1"/>
      <p:bldP spid="15" grpId="0" animBg="1"/>
      <p:bldP spid="25" grpId="0" animBg="1"/>
      <p:bldP spid="26" grpId="0" animBg="1"/>
      <p:bldP spid="29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24" y="308269"/>
            <a:ext cx="3021161" cy="3042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446" y="237626"/>
            <a:ext cx="2995328" cy="3009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984" y="3463164"/>
            <a:ext cx="3034188" cy="3175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78" y="3601174"/>
            <a:ext cx="3003267" cy="29260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03334" y="1851160"/>
            <a:ext cx="1121809" cy="612934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90592" y="521100"/>
            <a:ext cx="733246" cy="9266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108661" y="1002105"/>
            <a:ext cx="508535" cy="4397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426109" y="4671612"/>
            <a:ext cx="541119" cy="5409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395253" y="4451015"/>
            <a:ext cx="479783" cy="4918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380685" y="1207495"/>
            <a:ext cx="1309394" cy="9582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 rot="19661975">
            <a:off x="6065407" y="1195432"/>
            <a:ext cx="1179416" cy="5277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 rot="475463">
            <a:off x="6798196" y="4637265"/>
            <a:ext cx="810437" cy="67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rot="20158907">
            <a:off x="1885943" y="4694125"/>
            <a:ext cx="754934" cy="439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153984" y="3173611"/>
            <a:ext cx="1204940" cy="612934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26121" y="4785560"/>
            <a:ext cx="1978105" cy="1123712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>
                <a:latin typeface="Arial" panose="020B0604020202020204" pitchFamily="34" charset="0"/>
                <a:cs typeface="Arial" panose="020B0604020202020204" pitchFamily="34" charset="0"/>
              </a:rPr>
              <a:t>Bộ phận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 rot="854718">
            <a:off x="968605" y="1843044"/>
            <a:ext cx="1718587" cy="1059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 rot="20324567">
            <a:off x="5989748" y="1515688"/>
            <a:ext cx="1469197" cy="10223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19069264">
            <a:off x="1274245" y="3817364"/>
            <a:ext cx="1558030" cy="10899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20443877">
            <a:off x="2074984" y="4851204"/>
            <a:ext cx="413595" cy="2844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2015546">
            <a:off x="7411878" y="4736542"/>
            <a:ext cx="854413" cy="10114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1239563">
            <a:off x="7009741" y="4351212"/>
            <a:ext cx="719176" cy="450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rot="613324">
            <a:off x="6727313" y="5122308"/>
            <a:ext cx="719176" cy="450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5" y="74787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0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6" grpId="0" animBg="1"/>
      <p:bldP spid="26" grpId="1" animBg="1"/>
      <p:bldP spid="27" grpId="0" animBg="1"/>
      <p:bldP spid="27" grpId="1" animBg="1"/>
      <p:bldP spid="30" grpId="0" animBg="1"/>
      <p:bldP spid="30" grpId="1" animBg="1"/>
      <p:bldP spid="33" grpId="0" animBg="1"/>
      <p:bldP spid="33" grpId="1" animBg="1"/>
      <p:bldP spid="36" grpId="0" animBg="1"/>
      <p:bldP spid="36" grpId="1" animBg="1"/>
      <p:bldP spid="14" grpId="0" animBg="1"/>
      <p:bldP spid="14" grpId="1" animBg="1"/>
      <p:bldP spid="32" grpId="0" animBg="1"/>
      <p:bldP spid="3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18449" r="3661" b="6807"/>
          <a:stretch/>
        </p:blipFill>
        <p:spPr>
          <a:xfrm>
            <a:off x="1230791" y="1010963"/>
            <a:ext cx="6736050" cy="5410267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994685" y="915808"/>
            <a:ext cx="3403361" cy="1410440"/>
          </a:xfrm>
          <a:custGeom>
            <a:avLst/>
            <a:gdLst>
              <a:gd name="connsiteX0" fmla="*/ 0 w 3403361"/>
              <a:gd name="connsiteY0" fmla="*/ 130069 h 780397"/>
              <a:gd name="connsiteX1" fmla="*/ 130069 w 3403361"/>
              <a:gd name="connsiteY1" fmla="*/ 0 h 780397"/>
              <a:gd name="connsiteX2" fmla="*/ 567227 w 3403361"/>
              <a:gd name="connsiteY2" fmla="*/ 0 h 780397"/>
              <a:gd name="connsiteX3" fmla="*/ 567227 w 3403361"/>
              <a:gd name="connsiteY3" fmla="*/ 0 h 780397"/>
              <a:gd name="connsiteX4" fmla="*/ 1418067 w 3403361"/>
              <a:gd name="connsiteY4" fmla="*/ 0 h 780397"/>
              <a:gd name="connsiteX5" fmla="*/ 3273292 w 3403361"/>
              <a:gd name="connsiteY5" fmla="*/ 0 h 780397"/>
              <a:gd name="connsiteX6" fmla="*/ 3403361 w 3403361"/>
              <a:gd name="connsiteY6" fmla="*/ 130069 h 780397"/>
              <a:gd name="connsiteX7" fmla="*/ 3403361 w 3403361"/>
              <a:gd name="connsiteY7" fmla="*/ 455232 h 780397"/>
              <a:gd name="connsiteX8" fmla="*/ 3403361 w 3403361"/>
              <a:gd name="connsiteY8" fmla="*/ 455232 h 780397"/>
              <a:gd name="connsiteX9" fmla="*/ 3403361 w 3403361"/>
              <a:gd name="connsiteY9" fmla="*/ 650331 h 780397"/>
              <a:gd name="connsiteX10" fmla="*/ 3403361 w 3403361"/>
              <a:gd name="connsiteY10" fmla="*/ 650328 h 780397"/>
              <a:gd name="connsiteX11" fmla="*/ 3273292 w 3403361"/>
              <a:gd name="connsiteY11" fmla="*/ 780397 h 780397"/>
              <a:gd name="connsiteX12" fmla="*/ 1418067 w 3403361"/>
              <a:gd name="connsiteY12" fmla="*/ 780397 h 780397"/>
              <a:gd name="connsiteX13" fmla="*/ 1258052 w 3403361"/>
              <a:gd name="connsiteY13" fmla="*/ 1336867 h 780397"/>
              <a:gd name="connsiteX14" fmla="*/ 567227 w 3403361"/>
              <a:gd name="connsiteY14" fmla="*/ 780397 h 780397"/>
              <a:gd name="connsiteX15" fmla="*/ 130069 w 3403361"/>
              <a:gd name="connsiteY15" fmla="*/ 780397 h 780397"/>
              <a:gd name="connsiteX16" fmla="*/ 0 w 3403361"/>
              <a:gd name="connsiteY16" fmla="*/ 650328 h 780397"/>
              <a:gd name="connsiteX17" fmla="*/ 0 w 3403361"/>
              <a:gd name="connsiteY17" fmla="*/ 650331 h 780397"/>
              <a:gd name="connsiteX18" fmla="*/ 0 w 3403361"/>
              <a:gd name="connsiteY18" fmla="*/ 455232 h 780397"/>
              <a:gd name="connsiteX19" fmla="*/ 0 w 3403361"/>
              <a:gd name="connsiteY19" fmla="*/ 455232 h 780397"/>
              <a:gd name="connsiteX20" fmla="*/ 0 w 3403361"/>
              <a:gd name="connsiteY20" fmla="*/ 130069 h 780397"/>
              <a:gd name="connsiteX0" fmla="*/ 0 w 3403361"/>
              <a:gd name="connsiteY0" fmla="*/ 130069 h 1336867"/>
              <a:gd name="connsiteX1" fmla="*/ 130069 w 3403361"/>
              <a:gd name="connsiteY1" fmla="*/ 0 h 1336867"/>
              <a:gd name="connsiteX2" fmla="*/ 567227 w 3403361"/>
              <a:gd name="connsiteY2" fmla="*/ 0 h 1336867"/>
              <a:gd name="connsiteX3" fmla="*/ 567227 w 3403361"/>
              <a:gd name="connsiteY3" fmla="*/ 0 h 1336867"/>
              <a:gd name="connsiteX4" fmla="*/ 1418067 w 3403361"/>
              <a:gd name="connsiteY4" fmla="*/ 0 h 1336867"/>
              <a:gd name="connsiteX5" fmla="*/ 3273292 w 3403361"/>
              <a:gd name="connsiteY5" fmla="*/ 0 h 1336867"/>
              <a:gd name="connsiteX6" fmla="*/ 3403361 w 3403361"/>
              <a:gd name="connsiteY6" fmla="*/ 130069 h 1336867"/>
              <a:gd name="connsiteX7" fmla="*/ 3403361 w 3403361"/>
              <a:gd name="connsiteY7" fmla="*/ 455232 h 1336867"/>
              <a:gd name="connsiteX8" fmla="*/ 3403361 w 3403361"/>
              <a:gd name="connsiteY8" fmla="*/ 455232 h 1336867"/>
              <a:gd name="connsiteX9" fmla="*/ 3403361 w 3403361"/>
              <a:gd name="connsiteY9" fmla="*/ 650331 h 1336867"/>
              <a:gd name="connsiteX10" fmla="*/ 3403361 w 3403361"/>
              <a:gd name="connsiteY10" fmla="*/ 650328 h 1336867"/>
              <a:gd name="connsiteX11" fmla="*/ 3273292 w 3403361"/>
              <a:gd name="connsiteY11" fmla="*/ 780397 h 1336867"/>
              <a:gd name="connsiteX12" fmla="*/ 1418067 w 3403361"/>
              <a:gd name="connsiteY12" fmla="*/ 780397 h 1336867"/>
              <a:gd name="connsiteX13" fmla="*/ 1258052 w 3403361"/>
              <a:gd name="connsiteY13" fmla="*/ 1336867 h 1336867"/>
              <a:gd name="connsiteX14" fmla="*/ 724882 w 3403361"/>
              <a:gd name="connsiteY14" fmla="*/ 790907 h 1336867"/>
              <a:gd name="connsiteX15" fmla="*/ 130069 w 3403361"/>
              <a:gd name="connsiteY15" fmla="*/ 780397 h 1336867"/>
              <a:gd name="connsiteX16" fmla="*/ 0 w 3403361"/>
              <a:gd name="connsiteY16" fmla="*/ 650328 h 1336867"/>
              <a:gd name="connsiteX17" fmla="*/ 0 w 3403361"/>
              <a:gd name="connsiteY17" fmla="*/ 650331 h 1336867"/>
              <a:gd name="connsiteX18" fmla="*/ 0 w 3403361"/>
              <a:gd name="connsiteY18" fmla="*/ 455232 h 1336867"/>
              <a:gd name="connsiteX19" fmla="*/ 0 w 3403361"/>
              <a:gd name="connsiteY19" fmla="*/ 455232 h 1336867"/>
              <a:gd name="connsiteX20" fmla="*/ 0 w 3403361"/>
              <a:gd name="connsiteY20" fmla="*/ 130069 h 1336867"/>
              <a:gd name="connsiteX0" fmla="*/ 0 w 3403361"/>
              <a:gd name="connsiteY0" fmla="*/ 130069 h 1336867"/>
              <a:gd name="connsiteX1" fmla="*/ 130069 w 3403361"/>
              <a:gd name="connsiteY1" fmla="*/ 0 h 1336867"/>
              <a:gd name="connsiteX2" fmla="*/ 567227 w 3403361"/>
              <a:gd name="connsiteY2" fmla="*/ 0 h 1336867"/>
              <a:gd name="connsiteX3" fmla="*/ 567227 w 3403361"/>
              <a:gd name="connsiteY3" fmla="*/ 0 h 1336867"/>
              <a:gd name="connsiteX4" fmla="*/ 1418067 w 3403361"/>
              <a:gd name="connsiteY4" fmla="*/ 0 h 1336867"/>
              <a:gd name="connsiteX5" fmla="*/ 3273292 w 3403361"/>
              <a:gd name="connsiteY5" fmla="*/ 0 h 1336867"/>
              <a:gd name="connsiteX6" fmla="*/ 3403361 w 3403361"/>
              <a:gd name="connsiteY6" fmla="*/ 130069 h 1336867"/>
              <a:gd name="connsiteX7" fmla="*/ 3403361 w 3403361"/>
              <a:gd name="connsiteY7" fmla="*/ 455232 h 1336867"/>
              <a:gd name="connsiteX8" fmla="*/ 3403361 w 3403361"/>
              <a:gd name="connsiteY8" fmla="*/ 455232 h 1336867"/>
              <a:gd name="connsiteX9" fmla="*/ 3403361 w 3403361"/>
              <a:gd name="connsiteY9" fmla="*/ 650331 h 1336867"/>
              <a:gd name="connsiteX10" fmla="*/ 3403361 w 3403361"/>
              <a:gd name="connsiteY10" fmla="*/ 650328 h 1336867"/>
              <a:gd name="connsiteX11" fmla="*/ 3273292 w 3403361"/>
              <a:gd name="connsiteY11" fmla="*/ 780397 h 1336867"/>
              <a:gd name="connsiteX12" fmla="*/ 1418067 w 3403361"/>
              <a:gd name="connsiteY12" fmla="*/ 780397 h 1336867"/>
              <a:gd name="connsiteX13" fmla="*/ 1258052 w 3403361"/>
              <a:gd name="connsiteY13" fmla="*/ 1336867 h 1336867"/>
              <a:gd name="connsiteX14" fmla="*/ 861516 w 3403361"/>
              <a:gd name="connsiteY14" fmla="*/ 801418 h 1336867"/>
              <a:gd name="connsiteX15" fmla="*/ 130069 w 3403361"/>
              <a:gd name="connsiteY15" fmla="*/ 780397 h 1336867"/>
              <a:gd name="connsiteX16" fmla="*/ 0 w 3403361"/>
              <a:gd name="connsiteY16" fmla="*/ 650328 h 1336867"/>
              <a:gd name="connsiteX17" fmla="*/ 0 w 3403361"/>
              <a:gd name="connsiteY17" fmla="*/ 650331 h 1336867"/>
              <a:gd name="connsiteX18" fmla="*/ 0 w 3403361"/>
              <a:gd name="connsiteY18" fmla="*/ 455232 h 1336867"/>
              <a:gd name="connsiteX19" fmla="*/ 0 w 3403361"/>
              <a:gd name="connsiteY19" fmla="*/ 455232 h 1336867"/>
              <a:gd name="connsiteX20" fmla="*/ 0 w 3403361"/>
              <a:gd name="connsiteY20" fmla="*/ 130069 h 1336867"/>
              <a:gd name="connsiteX0" fmla="*/ 0 w 3403361"/>
              <a:gd name="connsiteY0" fmla="*/ 130069 h 1336867"/>
              <a:gd name="connsiteX1" fmla="*/ 130069 w 3403361"/>
              <a:gd name="connsiteY1" fmla="*/ 0 h 1336867"/>
              <a:gd name="connsiteX2" fmla="*/ 567227 w 3403361"/>
              <a:gd name="connsiteY2" fmla="*/ 0 h 1336867"/>
              <a:gd name="connsiteX3" fmla="*/ 567227 w 3403361"/>
              <a:gd name="connsiteY3" fmla="*/ 0 h 1336867"/>
              <a:gd name="connsiteX4" fmla="*/ 1418067 w 3403361"/>
              <a:gd name="connsiteY4" fmla="*/ 0 h 1336867"/>
              <a:gd name="connsiteX5" fmla="*/ 3273292 w 3403361"/>
              <a:gd name="connsiteY5" fmla="*/ 0 h 1336867"/>
              <a:gd name="connsiteX6" fmla="*/ 3403361 w 3403361"/>
              <a:gd name="connsiteY6" fmla="*/ 130069 h 1336867"/>
              <a:gd name="connsiteX7" fmla="*/ 3403361 w 3403361"/>
              <a:gd name="connsiteY7" fmla="*/ 455232 h 1336867"/>
              <a:gd name="connsiteX8" fmla="*/ 3403361 w 3403361"/>
              <a:gd name="connsiteY8" fmla="*/ 455232 h 1336867"/>
              <a:gd name="connsiteX9" fmla="*/ 3403361 w 3403361"/>
              <a:gd name="connsiteY9" fmla="*/ 650331 h 1336867"/>
              <a:gd name="connsiteX10" fmla="*/ 3403361 w 3403361"/>
              <a:gd name="connsiteY10" fmla="*/ 650328 h 1336867"/>
              <a:gd name="connsiteX11" fmla="*/ 3273292 w 3403361"/>
              <a:gd name="connsiteY11" fmla="*/ 780397 h 1336867"/>
              <a:gd name="connsiteX12" fmla="*/ 1418067 w 3403361"/>
              <a:gd name="connsiteY12" fmla="*/ 780397 h 1336867"/>
              <a:gd name="connsiteX13" fmla="*/ 1258052 w 3403361"/>
              <a:gd name="connsiteY13" fmla="*/ 1336867 h 1336867"/>
              <a:gd name="connsiteX14" fmla="*/ 1019171 w 3403361"/>
              <a:gd name="connsiteY14" fmla="*/ 790907 h 1336867"/>
              <a:gd name="connsiteX15" fmla="*/ 130069 w 3403361"/>
              <a:gd name="connsiteY15" fmla="*/ 780397 h 1336867"/>
              <a:gd name="connsiteX16" fmla="*/ 0 w 3403361"/>
              <a:gd name="connsiteY16" fmla="*/ 650328 h 1336867"/>
              <a:gd name="connsiteX17" fmla="*/ 0 w 3403361"/>
              <a:gd name="connsiteY17" fmla="*/ 650331 h 1336867"/>
              <a:gd name="connsiteX18" fmla="*/ 0 w 3403361"/>
              <a:gd name="connsiteY18" fmla="*/ 455232 h 1336867"/>
              <a:gd name="connsiteX19" fmla="*/ 0 w 3403361"/>
              <a:gd name="connsiteY19" fmla="*/ 455232 h 1336867"/>
              <a:gd name="connsiteX20" fmla="*/ 0 w 3403361"/>
              <a:gd name="connsiteY20" fmla="*/ 130069 h 1336867"/>
              <a:gd name="connsiteX0" fmla="*/ 0 w 3403361"/>
              <a:gd name="connsiteY0" fmla="*/ 130069 h 1336867"/>
              <a:gd name="connsiteX1" fmla="*/ 130069 w 3403361"/>
              <a:gd name="connsiteY1" fmla="*/ 0 h 1336867"/>
              <a:gd name="connsiteX2" fmla="*/ 567227 w 3403361"/>
              <a:gd name="connsiteY2" fmla="*/ 0 h 1336867"/>
              <a:gd name="connsiteX3" fmla="*/ 567227 w 3403361"/>
              <a:gd name="connsiteY3" fmla="*/ 0 h 1336867"/>
              <a:gd name="connsiteX4" fmla="*/ 1418067 w 3403361"/>
              <a:gd name="connsiteY4" fmla="*/ 0 h 1336867"/>
              <a:gd name="connsiteX5" fmla="*/ 3273292 w 3403361"/>
              <a:gd name="connsiteY5" fmla="*/ 0 h 1336867"/>
              <a:gd name="connsiteX6" fmla="*/ 3403361 w 3403361"/>
              <a:gd name="connsiteY6" fmla="*/ 130069 h 1336867"/>
              <a:gd name="connsiteX7" fmla="*/ 3403361 w 3403361"/>
              <a:gd name="connsiteY7" fmla="*/ 455232 h 1336867"/>
              <a:gd name="connsiteX8" fmla="*/ 3403361 w 3403361"/>
              <a:gd name="connsiteY8" fmla="*/ 455232 h 1336867"/>
              <a:gd name="connsiteX9" fmla="*/ 3403361 w 3403361"/>
              <a:gd name="connsiteY9" fmla="*/ 650331 h 1336867"/>
              <a:gd name="connsiteX10" fmla="*/ 3403361 w 3403361"/>
              <a:gd name="connsiteY10" fmla="*/ 650328 h 1336867"/>
              <a:gd name="connsiteX11" fmla="*/ 3273292 w 3403361"/>
              <a:gd name="connsiteY11" fmla="*/ 780397 h 1336867"/>
              <a:gd name="connsiteX12" fmla="*/ 1418067 w 3403361"/>
              <a:gd name="connsiteY12" fmla="*/ 780397 h 1336867"/>
              <a:gd name="connsiteX13" fmla="*/ 1258052 w 3403361"/>
              <a:gd name="connsiteY13" fmla="*/ 1336867 h 1336867"/>
              <a:gd name="connsiteX14" fmla="*/ 1113764 w 3403361"/>
              <a:gd name="connsiteY14" fmla="*/ 780397 h 1336867"/>
              <a:gd name="connsiteX15" fmla="*/ 130069 w 3403361"/>
              <a:gd name="connsiteY15" fmla="*/ 780397 h 1336867"/>
              <a:gd name="connsiteX16" fmla="*/ 0 w 3403361"/>
              <a:gd name="connsiteY16" fmla="*/ 650328 h 1336867"/>
              <a:gd name="connsiteX17" fmla="*/ 0 w 3403361"/>
              <a:gd name="connsiteY17" fmla="*/ 650331 h 1336867"/>
              <a:gd name="connsiteX18" fmla="*/ 0 w 3403361"/>
              <a:gd name="connsiteY18" fmla="*/ 455232 h 1336867"/>
              <a:gd name="connsiteX19" fmla="*/ 0 w 3403361"/>
              <a:gd name="connsiteY19" fmla="*/ 455232 h 1336867"/>
              <a:gd name="connsiteX20" fmla="*/ 0 w 3403361"/>
              <a:gd name="connsiteY20" fmla="*/ 130069 h 1336867"/>
              <a:gd name="connsiteX0" fmla="*/ 0 w 3403361"/>
              <a:gd name="connsiteY0" fmla="*/ 130069 h 1410440"/>
              <a:gd name="connsiteX1" fmla="*/ 130069 w 3403361"/>
              <a:gd name="connsiteY1" fmla="*/ 0 h 1410440"/>
              <a:gd name="connsiteX2" fmla="*/ 567227 w 3403361"/>
              <a:gd name="connsiteY2" fmla="*/ 0 h 1410440"/>
              <a:gd name="connsiteX3" fmla="*/ 567227 w 3403361"/>
              <a:gd name="connsiteY3" fmla="*/ 0 h 1410440"/>
              <a:gd name="connsiteX4" fmla="*/ 1418067 w 3403361"/>
              <a:gd name="connsiteY4" fmla="*/ 0 h 1410440"/>
              <a:gd name="connsiteX5" fmla="*/ 3273292 w 3403361"/>
              <a:gd name="connsiteY5" fmla="*/ 0 h 1410440"/>
              <a:gd name="connsiteX6" fmla="*/ 3403361 w 3403361"/>
              <a:gd name="connsiteY6" fmla="*/ 130069 h 1410440"/>
              <a:gd name="connsiteX7" fmla="*/ 3403361 w 3403361"/>
              <a:gd name="connsiteY7" fmla="*/ 455232 h 1410440"/>
              <a:gd name="connsiteX8" fmla="*/ 3403361 w 3403361"/>
              <a:gd name="connsiteY8" fmla="*/ 455232 h 1410440"/>
              <a:gd name="connsiteX9" fmla="*/ 3403361 w 3403361"/>
              <a:gd name="connsiteY9" fmla="*/ 650331 h 1410440"/>
              <a:gd name="connsiteX10" fmla="*/ 3403361 w 3403361"/>
              <a:gd name="connsiteY10" fmla="*/ 650328 h 1410440"/>
              <a:gd name="connsiteX11" fmla="*/ 3273292 w 3403361"/>
              <a:gd name="connsiteY11" fmla="*/ 780397 h 1410440"/>
              <a:gd name="connsiteX12" fmla="*/ 1418067 w 3403361"/>
              <a:gd name="connsiteY12" fmla="*/ 780397 h 1410440"/>
              <a:gd name="connsiteX13" fmla="*/ 1426217 w 3403361"/>
              <a:gd name="connsiteY13" fmla="*/ 1410440 h 1410440"/>
              <a:gd name="connsiteX14" fmla="*/ 1113764 w 3403361"/>
              <a:gd name="connsiteY14" fmla="*/ 780397 h 1410440"/>
              <a:gd name="connsiteX15" fmla="*/ 130069 w 3403361"/>
              <a:gd name="connsiteY15" fmla="*/ 780397 h 1410440"/>
              <a:gd name="connsiteX16" fmla="*/ 0 w 3403361"/>
              <a:gd name="connsiteY16" fmla="*/ 650328 h 1410440"/>
              <a:gd name="connsiteX17" fmla="*/ 0 w 3403361"/>
              <a:gd name="connsiteY17" fmla="*/ 650331 h 1410440"/>
              <a:gd name="connsiteX18" fmla="*/ 0 w 3403361"/>
              <a:gd name="connsiteY18" fmla="*/ 455232 h 1410440"/>
              <a:gd name="connsiteX19" fmla="*/ 0 w 3403361"/>
              <a:gd name="connsiteY19" fmla="*/ 455232 h 1410440"/>
              <a:gd name="connsiteX20" fmla="*/ 0 w 3403361"/>
              <a:gd name="connsiteY20" fmla="*/ 130069 h 141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03361" h="1410440">
                <a:moveTo>
                  <a:pt x="0" y="130069"/>
                </a:moveTo>
                <a:cubicBezTo>
                  <a:pt x="0" y="58234"/>
                  <a:pt x="58234" y="0"/>
                  <a:pt x="130069" y="0"/>
                </a:cubicBezTo>
                <a:lnTo>
                  <a:pt x="567227" y="0"/>
                </a:lnTo>
                <a:lnTo>
                  <a:pt x="567227" y="0"/>
                </a:lnTo>
                <a:lnTo>
                  <a:pt x="1418067" y="0"/>
                </a:lnTo>
                <a:lnTo>
                  <a:pt x="3273292" y="0"/>
                </a:lnTo>
                <a:cubicBezTo>
                  <a:pt x="3345127" y="0"/>
                  <a:pt x="3403361" y="58234"/>
                  <a:pt x="3403361" y="130069"/>
                </a:cubicBezTo>
                <a:lnTo>
                  <a:pt x="3403361" y="455232"/>
                </a:lnTo>
                <a:lnTo>
                  <a:pt x="3403361" y="455232"/>
                </a:lnTo>
                <a:lnTo>
                  <a:pt x="3403361" y="650331"/>
                </a:lnTo>
                <a:lnTo>
                  <a:pt x="3403361" y="650328"/>
                </a:lnTo>
                <a:cubicBezTo>
                  <a:pt x="3403361" y="722163"/>
                  <a:pt x="3345127" y="780397"/>
                  <a:pt x="3273292" y="780397"/>
                </a:cubicBezTo>
                <a:lnTo>
                  <a:pt x="1418067" y="780397"/>
                </a:lnTo>
                <a:lnTo>
                  <a:pt x="1426217" y="1410440"/>
                </a:lnTo>
                <a:lnTo>
                  <a:pt x="1113764" y="780397"/>
                </a:lnTo>
                <a:lnTo>
                  <a:pt x="130069" y="780397"/>
                </a:lnTo>
                <a:cubicBezTo>
                  <a:pt x="58234" y="780397"/>
                  <a:pt x="0" y="722163"/>
                  <a:pt x="0" y="650328"/>
                </a:cubicBezTo>
                <a:lnTo>
                  <a:pt x="0" y="650331"/>
                </a:lnTo>
                <a:lnTo>
                  <a:pt x="0" y="455232"/>
                </a:lnTo>
                <a:lnTo>
                  <a:pt x="0" y="455232"/>
                </a:lnTo>
                <a:lnTo>
                  <a:pt x="0" y="130069"/>
                </a:lnTo>
                <a:close/>
              </a:path>
            </a:pathLst>
          </a:cu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0107" y="886227"/>
            <a:ext cx="3715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Lông của con chim này có màu gì?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5015" y="345577"/>
            <a:ext cx="7332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Hỏi và trả lời về đặc điểm bên ngoài của con vật.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08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13" y="422080"/>
            <a:ext cx="5972175" cy="60138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0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13" y="428794"/>
            <a:ext cx="5972175" cy="60004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996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13" y="519658"/>
            <a:ext cx="5972175" cy="58186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84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318" y="422080"/>
            <a:ext cx="5745365" cy="60138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05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382" y="374493"/>
            <a:ext cx="2179356" cy="2194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699" y="374493"/>
            <a:ext cx="2184231" cy="2194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7"/>
          <a:stretch/>
        </p:blipFill>
        <p:spPr>
          <a:xfrm>
            <a:off x="5567699" y="4297680"/>
            <a:ext cx="2187744" cy="2194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287" y="4297680"/>
            <a:ext cx="2252451" cy="21945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E31EEAD-A509-4928-BD45-136417FE269F}"/>
              </a:ext>
            </a:extLst>
          </p:cNvPr>
          <p:cNvGrpSpPr/>
          <p:nvPr/>
        </p:nvGrpSpPr>
        <p:grpSpPr>
          <a:xfrm>
            <a:off x="503726" y="2695035"/>
            <a:ext cx="8136549" cy="1467930"/>
            <a:chOff x="479403" y="2394849"/>
            <a:chExt cx="8136549" cy="146793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4603230-88EB-442F-8098-588B647234DB}"/>
                </a:ext>
              </a:extLst>
            </p:cNvPr>
            <p:cNvGrpSpPr/>
            <p:nvPr/>
          </p:nvGrpSpPr>
          <p:grpSpPr>
            <a:xfrm>
              <a:off x="479403" y="2394849"/>
              <a:ext cx="8136549" cy="1467930"/>
              <a:chOff x="622602" y="2985908"/>
              <a:chExt cx="7639125" cy="1829634"/>
            </a:xfrm>
          </p:grpSpPr>
          <p:sp>
            <p:nvSpPr>
              <p:cNvPr id="14" name="Rounded Rectangle 12">
                <a:extLst>
                  <a:ext uri="{FF2B5EF4-FFF2-40B4-BE49-F238E27FC236}">
                    <a16:creationId xmlns:a16="http://schemas.microsoft.com/office/drawing/2014/main" id="{E619BBA4-847D-456A-BD81-7C27C459C422}"/>
                  </a:ext>
                </a:extLst>
              </p:cNvPr>
              <p:cNvSpPr/>
              <p:nvPr/>
            </p:nvSpPr>
            <p:spPr>
              <a:xfrm>
                <a:off x="622602" y="2985908"/>
                <a:ext cx="7639125" cy="1829634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id="{B6CD04FA-6371-4192-96A6-0609E9C89E15}"/>
                  </a:ext>
                </a:extLst>
              </p:cNvPr>
              <p:cNvSpPr/>
              <p:nvPr/>
            </p:nvSpPr>
            <p:spPr>
              <a:xfrm>
                <a:off x="719721" y="3116904"/>
                <a:ext cx="7444887" cy="1594014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38B6614-5B78-44CA-8AE9-6BC0466082B0}"/>
                </a:ext>
              </a:extLst>
            </p:cNvPr>
            <p:cNvSpPr/>
            <p:nvPr/>
          </p:nvSpPr>
          <p:spPr>
            <a:xfrm>
              <a:off x="586954" y="2436889"/>
              <a:ext cx="7993366" cy="1299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2000"/>
                </a:lnSpc>
              </a:pPr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 con vật có hình dạng, màu sắc, độ lớn,… khác nhau. Chúng thường có đầu, mình và bộ phận di chuyển như chân, cánh, vây,…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64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077"/>
            <a:ext cx="9262018" cy="69178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59" y="2856331"/>
            <a:ext cx="1086196" cy="1241366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3418859" y="756189"/>
            <a:ext cx="2851313" cy="1542992"/>
          </a:xfrm>
          <a:custGeom>
            <a:avLst/>
            <a:gdLst>
              <a:gd name="connsiteX0" fmla="*/ 0 w 3081095"/>
              <a:gd name="connsiteY0" fmla="*/ 124504 h 747009"/>
              <a:gd name="connsiteX1" fmla="*/ 124504 w 3081095"/>
              <a:gd name="connsiteY1" fmla="*/ 0 h 747009"/>
              <a:gd name="connsiteX2" fmla="*/ 513516 w 3081095"/>
              <a:gd name="connsiteY2" fmla="*/ 0 h 747009"/>
              <a:gd name="connsiteX3" fmla="*/ 513516 w 3081095"/>
              <a:gd name="connsiteY3" fmla="*/ 0 h 747009"/>
              <a:gd name="connsiteX4" fmla="*/ 1283790 w 3081095"/>
              <a:gd name="connsiteY4" fmla="*/ 0 h 747009"/>
              <a:gd name="connsiteX5" fmla="*/ 2956591 w 3081095"/>
              <a:gd name="connsiteY5" fmla="*/ 0 h 747009"/>
              <a:gd name="connsiteX6" fmla="*/ 3081095 w 3081095"/>
              <a:gd name="connsiteY6" fmla="*/ 124504 h 747009"/>
              <a:gd name="connsiteX7" fmla="*/ 3081095 w 3081095"/>
              <a:gd name="connsiteY7" fmla="*/ 435755 h 747009"/>
              <a:gd name="connsiteX8" fmla="*/ 3081095 w 3081095"/>
              <a:gd name="connsiteY8" fmla="*/ 435755 h 747009"/>
              <a:gd name="connsiteX9" fmla="*/ 3081095 w 3081095"/>
              <a:gd name="connsiteY9" fmla="*/ 622508 h 747009"/>
              <a:gd name="connsiteX10" fmla="*/ 3081095 w 3081095"/>
              <a:gd name="connsiteY10" fmla="*/ 622505 h 747009"/>
              <a:gd name="connsiteX11" fmla="*/ 2956591 w 3081095"/>
              <a:gd name="connsiteY11" fmla="*/ 747009 h 747009"/>
              <a:gd name="connsiteX12" fmla="*/ 1283790 w 3081095"/>
              <a:gd name="connsiteY12" fmla="*/ 747009 h 747009"/>
              <a:gd name="connsiteX13" fmla="*/ 723842 w 3081095"/>
              <a:gd name="connsiteY13" fmla="*/ 1542992 h 747009"/>
              <a:gd name="connsiteX14" fmla="*/ 513516 w 3081095"/>
              <a:gd name="connsiteY14" fmla="*/ 747009 h 747009"/>
              <a:gd name="connsiteX15" fmla="*/ 124504 w 3081095"/>
              <a:gd name="connsiteY15" fmla="*/ 747009 h 747009"/>
              <a:gd name="connsiteX16" fmla="*/ 0 w 3081095"/>
              <a:gd name="connsiteY16" fmla="*/ 622505 h 747009"/>
              <a:gd name="connsiteX17" fmla="*/ 0 w 3081095"/>
              <a:gd name="connsiteY17" fmla="*/ 622508 h 747009"/>
              <a:gd name="connsiteX18" fmla="*/ 0 w 3081095"/>
              <a:gd name="connsiteY18" fmla="*/ 435755 h 747009"/>
              <a:gd name="connsiteX19" fmla="*/ 0 w 3081095"/>
              <a:gd name="connsiteY19" fmla="*/ 435755 h 747009"/>
              <a:gd name="connsiteX20" fmla="*/ 0 w 3081095"/>
              <a:gd name="connsiteY20" fmla="*/ 124504 h 747009"/>
              <a:gd name="connsiteX0" fmla="*/ 0 w 3081095"/>
              <a:gd name="connsiteY0" fmla="*/ 124504 h 1542992"/>
              <a:gd name="connsiteX1" fmla="*/ 124504 w 3081095"/>
              <a:gd name="connsiteY1" fmla="*/ 0 h 1542992"/>
              <a:gd name="connsiteX2" fmla="*/ 513516 w 3081095"/>
              <a:gd name="connsiteY2" fmla="*/ 0 h 1542992"/>
              <a:gd name="connsiteX3" fmla="*/ 513516 w 3081095"/>
              <a:gd name="connsiteY3" fmla="*/ 0 h 1542992"/>
              <a:gd name="connsiteX4" fmla="*/ 1283790 w 3081095"/>
              <a:gd name="connsiteY4" fmla="*/ 0 h 1542992"/>
              <a:gd name="connsiteX5" fmla="*/ 2956591 w 3081095"/>
              <a:gd name="connsiteY5" fmla="*/ 0 h 1542992"/>
              <a:gd name="connsiteX6" fmla="*/ 3081095 w 3081095"/>
              <a:gd name="connsiteY6" fmla="*/ 124504 h 1542992"/>
              <a:gd name="connsiteX7" fmla="*/ 3081095 w 3081095"/>
              <a:gd name="connsiteY7" fmla="*/ 435755 h 1542992"/>
              <a:gd name="connsiteX8" fmla="*/ 3081095 w 3081095"/>
              <a:gd name="connsiteY8" fmla="*/ 435755 h 1542992"/>
              <a:gd name="connsiteX9" fmla="*/ 3081095 w 3081095"/>
              <a:gd name="connsiteY9" fmla="*/ 622508 h 1542992"/>
              <a:gd name="connsiteX10" fmla="*/ 3081095 w 3081095"/>
              <a:gd name="connsiteY10" fmla="*/ 622505 h 1542992"/>
              <a:gd name="connsiteX11" fmla="*/ 2956591 w 3081095"/>
              <a:gd name="connsiteY11" fmla="*/ 747009 h 1542992"/>
              <a:gd name="connsiteX12" fmla="*/ 774338 w 3081095"/>
              <a:gd name="connsiteY12" fmla="*/ 707821 h 1542992"/>
              <a:gd name="connsiteX13" fmla="*/ 723842 w 3081095"/>
              <a:gd name="connsiteY13" fmla="*/ 1542992 h 1542992"/>
              <a:gd name="connsiteX14" fmla="*/ 513516 w 3081095"/>
              <a:gd name="connsiteY14" fmla="*/ 747009 h 1542992"/>
              <a:gd name="connsiteX15" fmla="*/ 124504 w 3081095"/>
              <a:gd name="connsiteY15" fmla="*/ 747009 h 1542992"/>
              <a:gd name="connsiteX16" fmla="*/ 0 w 3081095"/>
              <a:gd name="connsiteY16" fmla="*/ 622505 h 1542992"/>
              <a:gd name="connsiteX17" fmla="*/ 0 w 3081095"/>
              <a:gd name="connsiteY17" fmla="*/ 622508 h 1542992"/>
              <a:gd name="connsiteX18" fmla="*/ 0 w 3081095"/>
              <a:gd name="connsiteY18" fmla="*/ 435755 h 1542992"/>
              <a:gd name="connsiteX19" fmla="*/ 0 w 3081095"/>
              <a:gd name="connsiteY19" fmla="*/ 435755 h 1542992"/>
              <a:gd name="connsiteX20" fmla="*/ 0 w 3081095"/>
              <a:gd name="connsiteY20" fmla="*/ 124504 h 154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081095" h="1542992">
                <a:moveTo>
                  <a:pt x="0" y="124504"/>
                </a:moveTo>
                <a:cubicBezTo>
                  <a:pt x="0" y="55742"/>
                  <a:pt x="55742" y="0"/>
                  <a:pt x="124504" y="0"/>
                </a:cubicBezTo>
                <a:lnTo>
                  <a:pt x="513516" y="0"/>
                </a:lnTo>
                <a:lnTo>
                  <a:pt x="513516" y="0"/>
                </a:lnTo>
                <a:lnTo>
                  <a:pt x="1283790" y="0"/>
                </a:lnTo>
                <a:lnTo>
                  <a:pt x="2956591" y="0"/>
                </a:lnTo>
                <a:cubicBezTo>
                  <a:pt x="3025353" y="0"/>
                  <a:pt x="3081095" y="55742"/>
                  <a:pt x="3081095" y="124504"/>
                </a:cubicBezTo>
                <a:lnTo>
                  <a:pt x="3081095" y="435755"/>
                </a:lnTo>
                <a:lnTo>
                  <a:pt x="3081095" y="435755"/>
                </a:lnTo>
                <a:lnTo>
                  <a:pt x="3081095" y="622508"/>
                </a:lnTo>
                <a:lnTo>
                  <a:pt x="3081095" y="622505"/>
                </a:lnTo>
                <a:cubicBezTo>
                  <a:pt x="3081095" y="691267"/>
                  <a:pt x="3025353" y="747009"/>
                  <a:pt x="2956591" y="747009"/>
                </a:cubicBezTo>
                <a:lnTo>
                  <a:pt x="774338" y="707821"/>
                </a:lnTo>
                <a:lnTo>
                  <a:pt x="723842" y="1542992"/>
                </a:lnTo>
                <a:lnTo>
                  <a:pt x="513516" y="747009"/>
                </a:lnTo>
                <a:lnTo>
                  <a:pt x="124504" y="747009"/>
                </a:lnTo>
                <a:cubicBezTo>
                  <a:pt x="55742" y="747009"/>
                  <a:pt x="0" y="691267"/>
                  <a:pt x="0" y="622505"/>
                </a:cubicBezTo>
                <a:lnTo>
                  <a:pt x="0" y="622508"/>
                </a:lnTo>
                <a:lnTo>
                  <a:pt x="0" y="435755"/>
                </a:lnTo>
                <a:lnTo>
                  <a:pt x="0" y="435755"/>
                </a:lnTo>
                <a:lnTo>
                  <a:pt x="0" y="12450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44" y="1767188"/>
            <a:ext cx="819556" cy="940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04" y="1795993"/>
            <a:ext cx="1258289" cy="9786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19" y="2857084"/>
            <a:ext cx="1069811" cy="730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904" y="2839930"/>
            <a:ext cx="1347185" cy="5955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187" y="2857084"/>
            <a:ext cx="1086196" cy="12413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50" y="2922054"/>
            <a:ext cx="1071135" cy="11550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180" y="4027867"/>
            <a:ext cx="1218434" cy="11215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203" y="4163076"/>
            <a:ext cx="1224706" cy="10676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46194" y="689734"/>
            <a:ext cx="2823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Đây là con mèo.</a:t>
            </a:r>
          </a:p>
          <a:p>
            <a:pPr algn="ctr"/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Nó có móng rất sắc.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06939" y="292515"/>
            <a:ext cx="61177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sưu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 thiệu.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50" y="2922055"/>
            <a:ext cx="1071135" cy="11550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623" y="4027867"/>
            <a:ext cx="1218434" cy="112151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451" y="4163077"/>
            <a:ext cx="1224706" cy="106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594" y="693898"/>
            <a:ext cx="5700486" cy="43635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18" y="4770005"/>
            <a:ext cx="1442608" cy="16559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265" y="4921600"/>
            <a:ext cx="2214878" cy="17226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926" y="5139927"/>
            <a:ext cx="1883113" cy="12860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033" y="5113990"/>
            <a:ext cx="2371356" cy="95766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06939" y="292515"/>
            <a:ext cx="47582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sưu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500" b="1">
                <a:latin typeface="Arial" panose="020B0604020202020204" pitchFamily="34" charset="0"/>
                <a:cs typeface="Arial" panose="020B0604020202020204" pitchFamily="34" charset="0"/>
              </a:rPr>
              <a:t> thiệu.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9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19305 -0.4576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53" y="-2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04566 -0.496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6296E-6 L 0.04254 -0.2507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16597 -0.2229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99" y="-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2" y="292515"/>
            <a:ext cx="9267539" cy="6922008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3673930" y="777141"/>
            <a:ext cx="2861863" cy="1435185"/>
          </a:xfrm>
          <a:custGeom>
            <a:avLst/>
            <a:gdLst>
              <a:gd name="connsiteX0" fmla="*/ 0 w 2861863"/>
              <a:gd name="connsiteY0" fmla="*/ 128944 h 773647"/>
              <a:gd name="connsiteX1" fmla="*/ 128944 w 2861863"/>
              <a:gd name="connsiteY1" fmla="*/ 0 h 773647"/>
              <a:gd name="connsiteX2" fmla="*/ 476977 w 2861863"/>
              <a:gd name="connsiteY2" fmla="*/ 0 h 773647"/>
              <a:gd name="connsiteX3" fmla="*/ 476977 w 2861863"/>
              <a:gd name="connsiteY3" fmla="*/ 0 h 773647"/>
              <a:gd name="connsiteX4" fmla="*/ 1192443 w 2861863"/>
              <a:gd name="connsiteY4" fmla="*/ 0 h 773647"/>
              <a:gd name="connsiteX5" fmla="*/ 2732919 w 2861863"/>
              <a:gd name="connsiteY5" fmla="*/ 0 h 773647"/>
              <a:gd name="connsiteX6" fmla="*/ 2861863 w 2861863"/>
              <a:gd name="connsiteY6" fmla="*/ 128944 h 773647"/>
              <a:gd name="connsiteX7" fmla="*/ 2861863 w 2861863"/>
              <a:gd name="connsiteY7" fmla="*/ 451294 h 773647"/>
              <a:gd name="connsiteX8" fmla="*/ 2861863 w 2861863"/>
              <a:gd name="connsiteY8" fmla="*/ 451294 h 773647"/>
              <a:gd name="connsiteX9" fmla="*/ 2861863 w 2861863"/>
              <a:gd name="connsiteY9" fmla="*/ 644706 h 773647"/>
              <a:gd name="connsiteX10" fmla="*/ 2861863 w 2861863"/>
              <a:gd name="connsiteY10" fmla="*/ 644703 h 773647"/>
              <a:gd name="connsiteX11" fmla="*/ 2732919 w 2861863"/>
              <a:gd name="connsiteY11" fmla="*/ 773647 h 773647"/>
              <a:gd name="connsiteX12" fmla="*/ 1192443 w 2861863"/>
              <a:gd name="connsiteY12" fmla="*/ 773647 h 773647"/>
              <a:gd name="connsiteX13" fmla="*/ 669733 w 2861863"/>
              <a:gd name="connsiteY13" fmla="*/ 1435185 h 773647"/>
              <a:gd name="connsiteX14" fmla="*/ 476977 w 2861863"/>
              <a:gd name="connsiteY14" fmla="*/ 773647 h 773647"/>
              <a:gd name="connsiteX15" fmla="*/ 128944 w 2861863"/>
              <a:gd name="connsiteY15" fmla="*/ 773647 h 773647"/>
              <a:gd name="connsiteX16" fmla="*/ 0 w 2861863"/>
              <a:gd name="connsiteY16" fmla="*/ 644703 h 773647"/>
              <a:gd name="connsiteX17" fmla="*/ 0 w 2861863"/>
              <a:gd name="connsiteY17" fmla="*/ 644706 h 773647"/>
              <a:gd name="connsiteX18" fmla="*/ 0 w 2861863"/>
              <a:gd name="connsiteY18" fmla="*/ 451294 h 773647"/>
              <a:gd name="connsiteX19" fmla="*/ 0 w 2861863"/>
              <a:gd name="connsiteY19" fmla="*/ 451294 h 773647"/>
              <a:gd name="connsiteX20" fmla="*/ 0 w 2861863"/>
              <a:gd name="connsiteY20" fmla="*/ 128944 h 773647"/>
              <a:gd name="connsiteX0" fmla="*/ 0 w 2861863"/>
              <a:gd name="connsiteY0" fmla="*/ 128944 h 1435185"/>
              <a:gd name="connsiteX1" fmla="*/ 128944 w 2861863"/>
              <a:gd name="connsiteY1" fmla="*/ 0 h 1435185"/>
              <a:gd name="connsiteX2" fmla="*/ 476977 w 2861863"/>
              <a:gd name="connsiteY2" fmla="*/ 0 h 1435185"/>
              <a:gd name="connsiteX3" fmla="*/ 476977 w 2861863"/>
              <a:gd name="connsiteY3" fmla="*/ 0 h 1435185"/>
              <a:gd name="connsiteX4" fmla="*/ 1192443 w 2861863"/>
              <a:gd name="connsiteY4" fmla="*/ 0 h 1435185"/>
              <a:gd name="connsiteX5" fmla="*/ 2732919 w 2861863"/>
              <a:gd name="connsiteY5" fmla="*/ 0 h 1435185"/>
              <a:gd name="connsiteX6" fmla="*/ 2861863 w 2861863"/>
              <a:gd name="connsiteY6" fmla="*/ 128944 h 1435185"/>
              <a:gd name="connsiteX7" fmla="*/ 2861863 w 2861863"/>
              <a:gd name="connsiteY7" fmla="*/ 451294 h 1435185"/>
              <a:gd name="connsiteX8" fmla="*/ 2861863 w 2861863"/>
              <a:gd name="connsiteY8" fmla="*/ 451294 h 1435185"/>
              <a:gd name="connsiteX9" fmla="*/ 2861863 w 2861863"/>
              <a:gd name="connsiteY9" fmla="*/ 644706 h 1435185"/>
              <a:gd name="connsiteX10" fmla="*/ 2861863 w 2861863"/>
              <a:gd name="connsiteY10" fmla="*/ 644703 h 1435185"/>
              <a:gd name="connsiteX11" fmla="*/ 2732919 w 2861863"/>
              <a:gd name="connsiteY11" fmla="*/ 773647 h 1435185"/>
              <a:gd name="connsiteX12" fmla="*/ 669928 w 2861863"/>
              <a:gd name="connsiteY12" fmla="*/ 747521 h 1435185"/>
              <a:gd name="connsiteX13" fmla="*/ 669733 w 2861863"/>
              <a:gd name="connsiteY13" fmla="*/ 1435185 h 1435185"/>
              <a:gd name="connsiteX14" fmla="*/ 476977 w 2861863"/>
              <a:gd name="connsiteY14" fmla="*/ 773647 h 1435185"/>
              <a:gd name="connsiteX15" fmla="*/ 128944 w 2861863"/>
              <a:gd name="connsiteY15" fmla="*/ 773647 h 1435185"/>
              <a:gd name="connsiteX16" fmla="*/ 0 w 2861863"/>
              <a:gd name="connsiteY16" fmla="*/ 644703 h 1435185"/>
              <a:gd name="connsiteX17" fmla="*/ 0 w 2861863"/>
              <a:gd name="connsiteY17" fmla="*/ 644706 h 1435185"/>
              <a:gd name="connsiteX18" fmla="*/ 0 w 2861863"/>
              <a:gd name="connsiteY18" fmla="*/ 451294 h 1435185"/>
              <a:gd name="connsiteX19" fmla="*/ 0 w 2861863"/>
              <a:gd name="connsiteY19" fmla="*/ 451294 h 1435185"/>
              <a:gd name="connsiteX20" fmla="*/ 0 w 2861863"/>
              <a:gd name="connsiteY20" fmla="*/ 128944 h 143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61863" h="1435185">
                <a:moveTo>
                  <a:pt x="0" y="128944"/>
                </a:moveTo>
                <a:cubicBezTo>
                  <a:pt x="0" y="57730"/>
                  <a:pt x="57730" y="0"/>
                  <a:pt x="128944" y="0"/>
                </a:cubicBezTo>
                <a:lnTo>
                  <a:pt x="476977" y="0"/>
                </a:lnTo>
                <a:lnTo>
                  <a:pt x="476977" y="0"/>
                </a:lnTo>
                <a:lnTo>
                  <a:pt x="1192443" y="0"/>
                </a:lnTo>
                <a:lnTo>
                  <a:pt x="2732919" y="0"/>
                </a:lnTo>
                <a:cubicBezTo>
                  <a:pt x="2804133" y="0"/>
                  <a:pt x="2861863" y="57730"/>
                  <a:pt x="2861863" y="128944"/>
                </a:cubicBezTo>
                <a:lnTo>
                  <a:pt x="2861863" y="451294"/>
                </a:lnTo>
                <a:lnTo>
                  <a:pt x="2861863" y="451294"/>
                </a:lnTo>
                <a:lnTo>
                  <a:pt x="2861863" y="644706"/>
                </a:lnTo>
                <a:lnTo>
                  <a:pt x="2861863" y="644703"/>
                </a:lnTo>
                <a:cubicBezTo>
                  <a:pt x="2861863" y="715917"/>
                  <a:pt x="2804133" y="773647"/>
                  <a:pt x="2732919" y="773647"/>
                </a:cubicBezTo>
                <a:lnTo>
                  <a:pt x="669928" y="747521"/>
                </a:lnTo>
                <a:lnTo>
                  <a:pt x="669733" y="1435185"/>
                </a:lnTo>
                <a:lnTo>
                  <a:pt x="476977" y="773647"/>
                </a:lnTo>
                <a:lnTo>
                  <a:pt x="128944" y="773647"/>
                </a:lnTo>
                <a:cubicBezTo>
                  <a:pt x="57730" y="773647"/>
                  <a:pt x="0" y="715917"/>
                  <a:pt x="0" y="644703"/>
                </a:cubicBezTo>
                <a:lnTo>
                  <a:pt x="0" y="644706"/>
                </a:lnTo>
                <a:lnTo>
                  <a:pt x="0" y="451294"/>
                </a:lnTo>
                <a:lnTo>
                  <a:pt x="0" y="451294"/>
                </a:lnTo>
                <a:lnTo>
                  <a:pt x="0" y="128944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52" y="1609903"/>
            <a:ext cx="898470" cy="10313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48" y="1561466"/>
            <a:ext cx="1379447" cy="10729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1" y="2699607"/>
            <a:ext cx="1172820" cy="8009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775" y="2634369"/>
            <a:ext cx="1476903" cy="6529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87" y="2666437"/>
            <a:ext cx="1045806" cy="1195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48" y="2795964"/>
            <a:ext cx="1031305" cy="11120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35" y="3919425"/>
            <a:ext cx="1173126" cy="10798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877" y="4090850"/>
            <a:ext cx="1179166" cy="102799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73930" y="712867"/>
            <a:ext cx="291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con mèo.</a:t>
            </a:r>
          </a:p>
          <a:p>
            <a:pPr algn="ctr"/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Nó có móng rất sắc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06939" y="292515"/>
            <a:ext cx="61177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sưu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987" y="2666437"/>
            <a:ext cx="1045806" cy="1195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48" y="2789040"/>
            <a:ext cx="1031305" cy="11120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35" y="3919425"/>
            <a:ext cx="1173126" cy="107980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306" y="4083926"/>
            <a:ext cx="1179166" cy="10279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32" y="77030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8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13" y="110898"/>
            <a:ext cx="6056463" cy="646799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16" y="1769052"/>
            <a:ext cx="1864698" cy="2495260"/>
          </a:xfrm>
          <a:prstGeom prst="rect">
            <a:avLst/>
          </a:prstGeom>
        </p:spPr>
      </p:pic>
      <p:sp>
        <p:nvSpPr>
          <p:cNvPr id="27" name="Rounded Rectangular Callout 26"/>
          <p:cNvSpPr/>
          <p:nvPr/>
        </p:nvSpPr>
        <p:spPr>
          <a:xfrm>
            <a:off x="4006527" y="3308278"/>
            <a:ext cx="1579753" cy="341268"/>
          </a:xfrm>
          <a:prstGeom prst="wedgeRoundRectCallout">
            <a:avLst>
              <a:gd name="adj1" fmla="val -25624"/>
              <a:gd name="adj2" fmla="val 11729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326" y="3326613"/>
            <a:ext cx="3022355" cy="19645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35261" y="3257590"/>
            <a:ext cx="171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,….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614" y="1755529"/>
            <a:ext cx="1814665" cy="237623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598292" y="2339214"/>
            <a:ext cx="1371600" cy="341268"/>
          </a:xfrm>
          <a:prstGeom prst="wedgeRoundRectCallout">
            <a:avLst>
              <a:gd name="adj1" fmla="val -44643"/>
              <a:gd name="adj2" fmla="val 10964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533" y="1983878"/>
            <a:ext cx="1554588" cy="23365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09" y="4579343"/>
            <a:ext cx="1794426" cy="20197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309" y="4484178"/>
            <a:ext cx="2466672" cy="27545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688" y="1110267"/>
            <a:ext cx="958396" cy="279916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082" y="1270405"/>
            <a:ext cx="1973163" cy="32592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81" y="3888515"/>
            <a:ext cx="2085095" cy="21284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9" y="85497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05163" y="4263730"/>
            <a:ext cx="1130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ụt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ụt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36893" y="2304770"/>
            <a:ext cx="1360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ò , ó, o 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763" y="1593739"/>
            <a:ext cx="812919" cy="7594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908" y="3974787"/>
            <a:ext cx="782141" cy="67504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988" y="3852773"/>
            <a:ext cx="510292" cy="63122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649" y="5589193"/>
            <a:ext cx="620135" cy="64790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60973" y="350472"/>
            <a:ext cx="611777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Bắt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chước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5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3" name="ò ó o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 cstate="print"/>
          <a:stretch>
            <a:fillRect/>
          </a:stretch>
        </p:blipFill>
        <p:spPr>
          <a:xfrm>
            <a:off x="7134074" y="1800457"/>
            <a:ext cx="388905" cy="388905"/>
          </a:xfrm>
          <a:prstGeom prst="rect">
            <a:avLst/>
          </a:prstGeom>
        </p:spPr>
      </p:pic>
      <p:pic>
        <p:nvPicPr>
          <p:cNvPr id="36" name="mèo meo (mp3cut.net)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6" cstate="print"/>
          <a:stretch>
            <a:fillRect/>
          </a:stretch>
        </p:blipFill>
        <p:spPr>
          <a:xfrm>
            <a:off x="3772815" y="3638348"/>
            <a:ext cx="388547" cy="38854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773" y="4772965"/>
            <a:ext cx="613674" cy="452832"/>
          </a:xfrm>
          <a:prstGeom prst="rect">
            <a:avLst/>
          </a:prstGeom>
        </p:spPr>
      </p:pic>
      <p:pic>
        <p:nvPicPr>
          <p:cNvPr id="38" name="heo keu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 cstate="print"/>
          <a:stretch>
            <a:fillRect/>
          </a:stretch>
        </p:blipFill>
        <p:spPr>
          <a:xfrm>
            <a:off x="7056409" y="3812954"/>
            <a:ext cx="455367" cy="4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77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27" grpId="0" animBg="1"/>
      <p:bldP spid="7" grpId="0"/>
      <p:bldP spid="6" grpId="0" animBg="1"/>
      <p:bldP spid="8" grpId="0"/>
      <p:bldP spid="9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72541" y="741749"/>
            <a:ext cx="5398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Các con vật 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thường</a:t>
            </a:r>
            <a:r>
              <a:rPr lang="vi-VN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vi-VN" sz="2400" dirty="0"/>
              <a:t>có bộ phận nào? 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00971" y="208512"/>
            <a:ext cx="5942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793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18. Các bộ phận của con vật.</a:t>
            </a:r>
            <a:endParaRPr lang="en-US" sz="2800" dirty="0">
              <a:solidFill>
                <a:srgbClr val="F793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08" y="1175261"/>
            <a:ext cx="2643244" cy="266168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014" y="1203414"/>
            <a:ext cx="2620642" cy="263303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003" y="3870626"/>
            <a:ext cx="2654641" cy="27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56" y="3996397"/>
            <a:ext cx="2627588" cy="256005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10589" y="1979326"/>
            <a:ext cx="960313" cy="612934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/>
              <a:t>Đầu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1654661" y="1403012"/>
            <a:ext cx="641524" cy="6941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69758" y="1899285"/>
            <a:ext cx="444922" cy="3294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389276" y="4914440"/>
            <a:ext cx="473430" cy="4051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667259" y="4739449"/>
            <a:ext cx="419767" cy="3684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1807616" y="1933949"/>
            <a:ext cx="1145602" cy="717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 rot="19661975">
            <a:off x="5854211" y="2070992"/>
            <a:ext cx="1031884" cy="39533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 rot="475463">
            <a:off x="6597546" y="4932040"/>
            <a:ext cx="709059" cy="5078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 rot="20158907">
            <a:off x="2165728" y="4967852"/>
            <a:ext cx="660499" cy="3291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4000789" y="3330914"/>
            <a:ext cx="1172101" cy="612934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err="1"/>
              <a:t>Mình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639012" y="4900218"/>
            <a:ext cx="1874462" cy="1123712"/>
          </a:xfrm>
          <a:prstGeom prst="roundRect">
            <a:avLst/>
          </a:prstGeom>
          <a:noFill/>
          <a:ln w="19050">
            <a:solidFill>
              <a:srgbClr val="23B44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/>
              <a:t>Bộ phận</a:t>
            </a:r>
            <a:endParaRPr lang="en-US" sz="3000" dirty="0"/>
          </a:p>
          <a:p>
            <a:pPr algn="ctr"/>
            <a:r>
              <a:rPr lang="en-US" sz="3000" dirty="0"/>
              <a:t>di </a:t>
            </a:r>
            <a:r>
              <a:rPr lang="en-US" sz="3000" dirty="0" err="1"/>
              <a:t>chuyển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 rot="854718">
            <a:off x="1405785" y="2564790"/>
            <a:ext cx="1503609" cy="7936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20324567">
            <a:off x="5932073" y="2386141"/>
            <a:ext cx="1285415" cy="7658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19069264">
            <a:off x="1569769" y="4306628"/>
            <a:ext cx="1363136" cy="8164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rot="20443877">
            <a:off x="2334661" y="5122339"/>
            <a:ext cx="361858" cy="21303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rot="2015546">
            <a:off x="7149502" y="4952324"/>
            <a:ext cx="747534" cy="7576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rot="1239563">
            <a:off x="6856280" y="4678567"/>
            <a:ext cx="629214" cy="3372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rot="613324">
            <a:off x="6583066" y="5317768"/>
            <a:ext cx="629214" cy="33724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8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421"/>
            <a:ext cx="9119616" cy="682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8892</TotalTime>
  <Words>2445</Words>
  <Application>Microsoft Office PowerPoint</Application>
  <PresentationFormat>On-screen Show (4:3)</PresentationFormat>
  <Paragraphs>211</Paragraphs>
  <Slides>22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                         </vt:lpstr>
      <vt:lpstr>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1322</cp:revision>
  <dcterms:created xsi:type="dcterms:W3CDTF">2018-11-09T03:14:06Z</dcterms:created>
  <dcterms:modified xsi:type="dcterms:W3CDTF">2020-06-11T09:26:01Z</dcterms:modified>
</cp:coreProperties>
</file>