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69" r:id="rId2"/>
    <p:sldId id="270" r:id="rId3"/>
    <p:sldId id="256" r:id="rId4"/>
    <p:sldId id="268" r:id="rId5"/>
    <p:sldId id="257" r:id="rId6"/>
    <p:sldId id="275" r:id="rId7"/>
    <p:sldId id="271" r:id="rId8"/>
    <p:sldId id="276" r:id="rId9"/>
    <p:sldId id="277" r:id="rId10"/>
    <p:sldId id="283" r:id="rId11"/>
    <p:sldId id="272" r:id="rId12"/>
    <p:sldId id="279" r:id="rId13"/>
    <p:sldId id="273" r:id="rId14"/>
    <p:sldId id="274" r:id="rId15"/>
    <p:sldId id="280" r:id="rId16"/>
    <p:sldId id="281" r:id="rId17"/>
    <p:sldId id="282" r:id="rId18"/>
    <p:sldId id="267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CCCE"/>
    <a:srgbClr val="FEC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6C329-E25F-42F2-B41C-022CC1ACDCD0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7D620-1CF8-4FDB-8EEA-ACE90E35F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673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7D620-1CF8-4FDB-8EEA-ACE90E35F3A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780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CHÂN</a:t>
            </a:r>
            <a:r>
              <a:rPr lang="en-US" baseline="0" dirty="0"/>
              <a:t> THÀNH CẢM ƠN!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0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478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76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37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30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8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448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25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6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67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27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1466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79BB1F-6AE6-4EE2-A20F-F232E639DD7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84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" y="9144"/>
            <a:ext cx="9142677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5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48D13E-CA7D-4EE7-AD5F-E0293A574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6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A683E1-2D4D-424C-9EFA-E3D551D1D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71"/>
            <a:ext cx="9144000" cy="683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0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D5A1A1-5677-4E5E-8185-04409CE41C73}"/>
              </a:ext>
            </a:extLst>
          </p:cNvPr>
          <p:cNvSpPr txBox="1"/>
          <p:nvPr/>
        </p:nvSpPr>
        <p:spPr>
          <a:xfrm>
            <a:off x="1045028" y="394386"/>
            <a:ext cx="6621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72D279-13BC-4210-90C1-19F9E9E62F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11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A84EB0-5769-4D05-B757-4C05E1B6CDD1}"/>
              </a:ext>
            </a:extLst>
          </p:cNvPr>
          <p:cNvSpPr txBox="1"/>
          <p:nvPr/>
        </p:nvSpPr>
        <p:spPr>
          <a:xfrm>
            <a:off x="1045027" y="394386"/>
            <a:ext cx="6796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9715F2-882C-4BF3-ABE6-E5B2A0E20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9E9BAA-202C-4624-9F4A-E989C49E11E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89" y="1077815"/>
            <a:ext cx="2178667" cy="26070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905BE0-C806-4628-B126-4D2125CB1E7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93865" y="887913"/>
            <a:ext cx="2219989" cy="28616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E6C6E9-30F7-420C-8F17-939445DB4B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7644" y="3781407"/>
            <a:ext cx="2574959" cy="24327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04EAD6-5F09-474E-9453-161706E0C1A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1309" y="3684896"/>
            <a:ext cx="3140363" cy="2778718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AF2E19FE-C952-44B3-86BC-9C91F6C05050}"/>
              </a:ext>
            </a:extLst>
          </p:cNvPr>
          <p:cNvSpPr/>
          <p:nvPr/>
        </p:nvSpPr>
        <p:spPr>
          <a:xfrm>
            <a:off x="6856654" y="3156603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FD26614-A98B-44F7-8620-BF3DF698C9E6}"/>
              </a:ext>
            </a:extLst>
          </p:cNvPr>
          <p:cNvSpPr/>
          <p:nvPr/>
        </p:nvSpPr>
        <p:spPr>
          <a:xfrm>
            <a:off x="3464003" y="3156603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882EBA3-2C81-4EDD-9809-FA674993A8D9}"/>
              </a:ext>
            </a:extLst>
          </p:cNvPr>
          <p:cNvSpPr/>
          <p:nvPr/>
        </p:nvSpPr>
        <p:spPr>
          <a:xfrm>
            <a:off x="3464003" y="5914355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A5D812A-70EA-4942-80BA-0695228D7991}"/>
              </a:ext>
            </a:extLst>
          </p:cNvPr>
          <p:cNvSpPr/>
          <p:nvPr/>
        </p:nvSpPr>
        <p:spPr>
          <a:xfrm>
            <a:off x="6919963" y="5914355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79234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DE9B0-DF44-44F7-BF3F-80A5BC94B05E}"/>
              </a:ext>
            </a:extLst>
          </p:cNvPr>
          <p:cNvSpPr txBox="1"/>
          <p:nvPr/>
        </p:nvSpPr>
        <p:spPr>
          <a:xfrm>
            <a:off x="1045027" y="394386"/>
            <a:ext cx="6796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B7EB36-116E-4E85-A834-9FDD5420FB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48D880-3953-4F03-A3E9-C7C45EE60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564" y="1019503"/>
            <a:ext cx="4372953" cy="523285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0522AD3-AEAC-4990-BDE3-6DA0F85EFBEC}"/>
              </a:ext>
            </a:extLst>
          </p:cNvPr>
          <p:cNvSpPr/>
          <p:nvPr/>
        </p:nvSpPr>
        <p:spPr>
          <a:xfrm>
            <a:off x="4297680" y="5914974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FCBE83-B6F4-4623-9BEC-2E1D6C9843D9}"/>
              </a:ext>
            </a:extLst>
          </p:cNvPr>
          <p:cNvCxnSpPr/>
          <p:nvPr/>
        </p:nvCxnSpPr>
        <p:spPr>
          <a:xfrm flipH="1">
            <a:off x="4297680" y="4929190"/>
            <a:ext cx="15800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22B411D-86EE-4134-B822-7476C740D6B3}"/>
              </a:ext>
            </a:extLst>
          </p:cNvPr>
          <p:cNvSpPr txBox="1"/>
          <p:nvPr/>
        </p:nvSpPr>
        <p:spPr>
          <a:xfrm>
            <a:off x="6078220" y="4698357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3C4D8F-BDFF-4210-B897-940896A7ECA7}"/>
              </a:ext>
            </a:extLst>
          </p:cNvPr>
          <p:cNvCxnSpPr/>
          <p:nvPr/>
        </p:nvCxnSpPr>
        <p:spPr>
          <a:xfrm flipH="1">
            <a:off x="2201885" y="2558473"/>
            <a:ext cx="15800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655AF58-A38C-4151-96A3-7D674BCCA4F7}"/>
              </a:ext>
            </a:extLst>
          </p:cNvPr>
          <p:cNvSpPr txBox="1"/>
          <p:nvPr/>
        </p:nvSpPr>
        <p:spPr>
          <a:xfrm>
            <a:off x="1521587" y="232764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Lá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DF4E7B-29E4-40AE-998F-B377ED824820}"/>
              </a:ext>
            </a:extLst>
          </p:cNvPr>
          <p:cNvCxnSpPr/>
          <p:nvPr/>
        </p:nvCxnSpPr>
        <p:spPr>
          <a:xfrm flipH="1">
            <a:off x="4657813" y="1989423"/>
            <a:ext cx="15800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D933F02-0BBF-4404-BCF9-974258A7D028}"/>
              </a:ext>
            </a:extLst>
          </p:cNvPr>
          <p:cNvSpPr txBox="1"/>
          <p:nvPr/>
        </p:nvSpPr>
        <p:spPr>
          <a:xfrm>
            <a:off x="6375068" y="1758590"/>
            <a:ext cx="750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Hoa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94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DE9B0-DF44-44F7-BF3F-80A5BC94B05E}"/>
              </a:ext>
            </a:extLst>
          </p:cNvPr>
          <p:cNvSpPr txBox="1"/>
          <p:nvPr/>
        </p:nvSpPr>
        <p:spPr>
          <a:xfrm>
            <a:off x="1045027" y="394386"/>
            <a:ext cx="6796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B7EB36-116E-4E85-A834-9FDD5420FB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48D880-3953-4F03-A3E9-C7C45EE60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56075" y="975605"/>
            <a:ext cx="3831851" cy="493936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0522AD3-AEAC-4990-BDE3-6DA0F85EFBEC}"/>
              </a:ext>
            </a:extLst>
          </p:cNvPr>
          <p:cNvSpPr/>
          <p:nvPr/>
        </p:nvSpPr>
        <p:spPr>
          <a:xfrm>
            <a:off x="4297680" y="5914974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FCBE83-B6F4-4623-9BEC-2E1D6C9843D9}"/>
              </a:ext>
            </a:extLst>
          </p:cNvPr>
          <p:cNvCxnSpPr/>
          <p:nvPr/>
        </p:nvCxnSpPr>
        <p:spPr>
          <a:xfrm flipH="1">
            <a:off x="4774542" y="4673600"/>
            <a:ext cx="15800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22B411D-86EE-4134-B822-7476C740D6B3}"/>
              </a:ext>
            </a:extLst>
          </p:cNvPr>
          <p:cNvSpPr txBox="1"/>
          <p:nvPr/>
        </p:nvSpPr>
        <p:spPr>
          <a:xfrm>
            <a:off x="6406771" y="4442767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3C4D8F-BDFF-4210-B897-940896A7ECA7}"/>
              </a:ext>
            </a:extLst>
          </p:cNvPr>
          <p:cNvCxnSpPr/>
          <p:nvPr/>
        </p:nvCxnSpPr>
        <p:spPr>
          <a:xfrm flipH="1">
            <a:off x="1629231" y="3648364"/>
            <a:ext cx="15800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655AF58-A38C-4151-96A3-7D674BCCA4F7}"/>
              </a:ext>
            </a:extLst>
          </p:cNvPr>
          <p:cNvSpPr txBox="1"/>
          <p:nvPr/>
        </p:nvSpPr>
        <p:spPr>
          <a:xfrm>
            <a:off x="1045027" y="3417531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Lá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DF4E7B-29E4-40AE-998F-B377ED824820}"/>
              </a:ext>
            </a:extLst>
          </p:cNvPr>
          <p:cNvCxnSpPr/>
          <p:nvPr/>
        </p:nvCxnSpPr>
        <p:spPr>
          <a:xfrm flipH="1">
            <a:off x="5270085" y="1293091"/>
            <a:ext cx="15800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D933F02-0BBF-4404-BCF9-974258A7D028}"/>
              </a:ext>
            </a:extLst>
          </p:cNvPr>
          <p:cNvSpPr txBox="1"/>
          <p:nvPr/>
        </p:nvSpPr>
        <p:spPr>
          <a:xfrm>
            <a:off x="6918289" y="1030019"/>
            <a:ext cx="750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Hoa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54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DE9B0-DF44-44F7-BF3F-80A5BC94B05E}"/>
              </a:ext>
            </a:extLst>
          </p:cNvPr>
          <p:cNvSpPr txBox="1"/>
          <p:nvPr/>
        </p:nvSpPr>
        <p:spPr>
          <a:xfrm>
            <a:off x="1045027" y="394386"/>
            <a:ext cx="6796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B7EB36-116E-4E85-A834-9FDD5420FB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48D880-3953-4F03-A3E9-C7C45EE60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1723" y="1497060"/>
            <a:ext cx="4560551" cy="430867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0522AD3-AEAC-4990-BDE3-6DA0F85EFBEC}"/>
              </a:ext>
            </a:extLst>
          </p:cNvPr>
          <p:cNvSpPr/>
          <p:nvPr/>
        </p:nvSpPr>
        <p:spPr>
          <a:xfrm>
            <a:off x="4297680" y="5914974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8FAFA06-F244-4871-9CA2-431D018F6256}"/>
              </a:ext>
            </a:extLst>
          </p:cNvPr>
          <p:cNvCxnSpPr>
            <a:cxnSpLocks/>
          </p:cNvCxnSpPr>
          <p:nvPr/>
        </p:nvCxnSpPr>
        <p:spPr>
          <a:xfrm flipH="1">
            <a:off x="2576286" y="4895273"/>
            <a:ext cx="1441532" cy="4656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268F414-7822-4287-9B6F-B72E1F803713}"/>
              </a:ext>
            </a:extLst>
          </p:cNvPr>
          <p:cNvSpPr txBox="1"/>
          <p:nvPr/>
        </p:nvSpPr>
        <p:spPr>
          <a:xfrm>
            <a:off x="1859394" y="5130107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Rễ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FCBE83-B6F4-4623-9BEC-2E1D6C9843D9}"/>
              </a:ext>
            </a:extLst>
          </p:cNvPr>
          <p:cNvCxnSpPr>
            <a:cxnSpLocks/>
          </p:cNvCxnSpPr>
          <p:nvPr/>
        </p:nvCxnSpPr>
        <p:spPr>
          <a:xfrm flipH="1" flipV="1">
            <a:off x="4506687" y="3749887"/>
            <a:ext cx="2011449" cy="38808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22B411D-86EE-4134-B822-7476C740D6B3}"/>
              </a:ext>
            </a:extLst>
          </p:cNvPr>
          <p:cNvSpPr txBox="1"/>
          <p:nvPr/>
        </p:nvSpPr>
        <p:spPr>
          <a:xfrm>
            <a:off x="6518136" y="4137967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3C4D8F-BDFF-4210-B897-940896A7ECA7}"/>
              </a:ext>
            </a:extLst>
          </p:cNvPr>
          <p:cNvCxnSpPr/>
          <p:nvPr/>
        </p:nvCxnSpPr>
        <p:spPr>
          <a:xfrm flipH="1">
            <a:off x="1197616" y="3519055"/>
            <a:ext cx="15800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655AF58-A38C-4151-96A3-7D674BCCA4F7}"/>
              </a:ext>
            </a:extLst>
          </p:cNvPr>
          <p:cNvSpPr txBox="1"/>
          <p:nvPr/>
        </p:nvSpPr>
        <p:spPr>
          <a:xfrm>
            <a:off x="517318" y="3288222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Lá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DF4E7B-29E4-40AE-998F-B377ED824820}"/>
              </a:ext>
            </a:extLst>
          </p:cNvPr>
          <p:cNvCxnSpPr/>
          <p:nvPr/>
        </p:nvCxnSpPr>
        <p:spPr>
          <a:xfrm flipH="1">
            <a:off x="4846320" y="2041889"/>
            <a:ext cx="15800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D933F02-0BBF-4404-BCF9-974258A7D028}"/>
              </a:ext>
            </a:extLst>
          </p:cNvPr>
          <p:cNvSpPr txBox="1"/>
          <p:nvPr/>
        </p:nvSpPr>
        <p:spPr>
          <a:xfrm>
            <a:off x="6753904" y="1811056"/>
            <a:ext cx="750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Hoa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51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DE9B0-DF44-44F7-BF3F-80A5BC94B05E}"/>
              </a:ext>
            </a:extLst>
          </p:cNvPr>
          <p:cNvSpPr txBox="1"/>
          <p:nvPr/>
        </p:nvSpPr>
        <p:spPr>
          <a:xfrm>
            <a:off x="1045027" y="394386"/>
            <a:ext cx="6796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B7EB36-116E-4E85-A834-9FDD5420FB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48D880-3953-4F03-A3E9-C7C45EE60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8357" y="1145310"/>
            <a:ext cx="5127287" cy="453682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0522AD3-AEAC-4990-BDE3-6DA0F85EFBEC}"/>
              </a:ext>
            </a:extLst>
          </p:cNvPr>
          <p:cNvSpPr/>
          <p:nvPr/>
        </p:nvSpPr>
        <p:spPr>
          <a:xfrm>
            <a:off x="4297680" y="5914974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8FAFA06-F244-4871-9CA2-431D018F6256}"/>
              </a:ext>
            </a:extLst>
          </p:cNvPr>
          <p:cNvCxnSpPr>
            <a:cxnSpLocks/>
          </p:cNvCxnSpPr>
          <p:nvPr/>
        </p:nvCxnSpPr>
        <p:spPr>
          <a:xfrm flipH="1">
            <a:off x="2339772" y="5430982"/>
            <a:ext cx="1641101" cy="1367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268F414-7822-4287-9B6F-B72E1F803713}"/>
              </a:ext>
            </a:extLst>
          </p:cNvPr>
          <p:cNvSpPr txBox="1"/>
          <p:nvPr/>
        </p:nvSpPr>
        <p:spPr>
          <a:xfrm>
            <a:off x="1622880" y="5336890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Rễ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FCBE83-B6F4-4623-9BEC-2E1D6C9843D9}"/>
              </a:ext>
            </a:extLst>
          </p:cNvPr>
          <p:cNvCxnSpPr/>
          <p:nvPr/>
        </p:nvCxnSpPr>
        <p:spPr>
          <a:xfrm flipH="1">
            <a:off x="4837109" y="4498109"/>
            <a:ext cx="15800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22B411D-86EE-4134-B822-7476C740D6B3}"/>
              </a:ext>
            </a:extLst>
          </p:cNvPr>
          <p:cNvSpPr txBox="1"/>
          <p:nvPr/>
        </p:nvSpPr>
        <p:spPr>
          <a:xfrm>
            <a:off x="6617649" y="4267276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3C4D8F-BDFF-4210-B897-940896A7ECA7}"/>
              </a:ext>
            </a:extLst>
          </p:cNvPr>
          <p:cNvCxnSpPr/>
          <p:nvPr/>
        </p:nvCxnSpPr>
        <p:spPr>
          <a:xfrm flipH="1">
            <a:off x="1549734" y="2715491"/>
            <a:ext cx="15800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655AF58-A38C-4151-96A3-7D674BCCA4F7}"/>
              </a:ext>
            </a:extLst>
          </p:cNvPr>
          <p:cNvSpPr txBox="1"/>
          <p:nvPr/>
        </p:nvSpPr>
        <p:spPr>
          <a:xfrm>
            <a:off x="869436" y="2484658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Lá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44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A84EB0-5769-4D05-B757-4C05E1B6CDD1}"/>
              </a:ext>
            </a:extLst>
          </p:cNvPr>
          <p:cNvSpPr txBox="1"/>
          <p:nvPr/>
        </p:nvSpPr>
        <p:spPr>
          <a:xfrm>
            <a:off x="1045027" y="394386"/>
            <a:ext cx="6796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9715F2-882C-4BF3-ABE6-E5B2A0E20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9E9BAA-202C-4624-9F4A-E989C49E11E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763" y="1198995"/>
            <a:ext cx="1822498" cy="21808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905BE0-C806-4628-B126-4D2125CB1E7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93865" y="887913"/>
            <a:ext cx="2219989" cy="28616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E6C6E9-30F7-420C-8F17-939445DB4B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7644" y="3781407"/>
            <a:ext cx="2574959" cy="24327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04EAD6-5F09-474E-9453-161706E0C1A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1309" y="3684896"/>
            <a:ext cx="3140363" cy="277871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E3470AF-CE21-4F83-95B3-C8C881F1B2C9}"/>
              </a:ext>
            </a:extLst>
          </p:cNvPr>
          <p:cNvSpPr txBox="1"/>
          <p:nvPr/>
        </p:nvSpPr>
        <p:spPr>
          <a:xfrm>
            <a:off x="4046485" y="1273824"/>
            <a:ext cx="623802" cy="51077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Rễ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DF6767-3FB7-4895-A285-DF1FBF20454A}"/>
              </a:ext>
            </a:extLst>
          </p:cNvPr>
          <p:cNvSpPr txBox="1"/>
          <p:nvPr/>
        </p:nvSpPr>
        <p:spPr>
          <a:xfrm>
            <a:off x="3891333" y="2175015"/>
            <a:ext cx="929662" cy="51077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FED6508-C545-4EE8-B848-7F2AFB7F7290}"/>
              </a:ext>
            </a:extLst>
          </p:cNvPr>
          <p:cNvCxnSpPr/>
          <p:nvPr/>
        </p:nvCxnSpPr>
        <p:spPr>
          <a:xfrm flipH="1">
            <a:off x="3029527" y="5449455"/>
            <a:ext cx="566397" cy="2332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668E1B2-D477-4CEC-83A8-A94D478D5183}"/>
              </a:ext>
            </a:extLst>
          </p:cNvPr>
          <p:cNvCxnSpPr>
            <a:cxnSpLocks/>
          </p:cNvCxnSpPr>
          <p:nvPr/>
        </p:nvCxnSpPr>
        <p:spPr>
          <a:xfrm>
            <a:off x="5524538" y="5998216"/>
            <a:ext cx="572196" cy="28947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141A582-73EB-423D-8FA5-E01B3A001567}"/>
              </a:ext>
            </a:extLst>
          </p:cNvPr>
          <p:cNvCxnSpPr/>
          <p:nvPr/>
        </p:nvCxnSpPr>
        <p:spPr>
          <a:xfrm flipH="1">
            <a:off x="2187205" y="2626669"/>
            <a:ext cx="566397" cy="2332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236D30A-A5C9-42B4-91AC-551B58DC03A9}"/>
              </a:ext>
            </a:extLst>
          </p:cNvPr>
          <p:cNvCxnSpPr>
            <a:cxnSpLocks/>
          </p:cNvCxnSpPr>
          <p:nvPr/>
        </p:nvCxnSpPr>
        <p:spPr>
          <a:xfrm flipH="1">
            <a:off x="6353567" y="2884433"/>
            <a:ext cx="503087" cy="13642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F11D183-BED4-4DFB-B91A-DD4474C2EAE2}"/>
              </a:ext>
            </a:extLst>
          </p:cNvPr>
          <p:cNvCxnSpPr/>
          <p:nvPr/>
        </p:nvCxnSpPr>
        <p:spPr>
          <a:xfrm flipH="1">
            <a:off x="2385679" y="4672520"/>
            <a:ext cx="566397" cy="2332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B86C1E3-4FB5-461F-B866-F94EA72885C4}"/>
              </a:ext>
            </a:extLst>
          </p:cNvPr>
          <p:cNvCxnSpPr>
            <a:cxnSpLocks/>
          </p:cNvCxnSpPr>
          <p:nvPr/>
        </p:nvCxnSpPr>
        <p:spPr>
          <a:xfrm flipH="1">
            <a:off x="6427458" y="5700668"/>
            <a:ext cx="566396" cy="16829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8C51D6C-E63A-4CD9-9BB0-B9BC3111B190}"/>
              </a:ext>
            </a:extLst>
          </p:cNvPr>
          <p:cNvCxnSpPr/>
          <p:nvPr/>
        </p:nvCxnSpPr>
        <p:spPr>
          <a:xfrm flipH="1">
            <a:off x="2574864" y="1979794"/>
            <a:ext cx="566397" cy="2332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A0A5A02-6A11-470B-8EF1-BF8D0E479803}"/>
              </a:ext>
            </a:extLst>
          </p:cNvPr>
          <p:cNvCxnSpPr>
            <a:cxnSpLocks/>
          </p:cNvCxnSpPr>
          <p:nvPr/>
        </p:nvCxnSpPr>
        <p:spPr>
          <a:xfrm flipH="1">
            <a:off x="6668419" y="1143642"/>
            <a:ext cx="503087" cy="13642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D6A4864-B973-41BA-BC2A-66CF1F44F641}"/>
              </a:ext>
            </a:extLst>
          </p:cNvPr>
          <p:cNvCxnSpPr/>
          <p:nvPr/>
        </p:nvCxnSpPr>
        <p:spPr>
          <a:xfrm flipH="1">
            <a:off x="3374941" y="4741001"/>
            <a:ext cx="566397" cy="2332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700273A-8F15-4A93-9276-220959E7A716}"/>
              </a:ext>
            </a:extLst>
          </p:cNvPr>
          <p:cNvCxnSpPr>
            <a:cxnSpLocks/>
          </p:cNvCxnSpPr>
          <p:nvPr/>
        </p:nvCxnSpPr>
        <p:spPr>
          <a:xfrm flipH="1">
            <a:off x="6888308" y="3960565"/>
            <a:ext cx="566396" cy="16829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FE02E15-D8BB-47CD-952E-69741E28859C}"/>
              </a:ext>
            </a:extLst>
          </p:cNvPr>
          <p:cNvSpPr txBox="1"/>
          <p:nvPr/>
        </p:nvSpPr>
        <p:spPr>
          <a:xfrm>
            <a:off x="4068118" y="3076206"/>
            <a:ext cx="573641" cy="51077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Lá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742E416-C115-4019-9D0C-5BE4FF2C8D34}"/>
              </a:ext>
            </a:extLst>
          </p:cNvPr>
          <p:cNvCxnSpPr/>
          <p:nvPr/>
        </p:nvCxnSpPr>
        <p:spPr>
          <a:xfrm flipH="1">
            <a:off x="2365871" y="1513946"/>
            <a:ext cx="566397" cy="2332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D27E96E-632B-4B49-B03D-EC349FAD91A9}"/>
              </a:ext>
            </a:extLst>
          </p:cNvPr>
          <p:cNvCxnSpPr>
            <a:cxnSpLocks/>
          </p:cNvCxnSpPr>
          <p:nvPr/>
        </p:nvCxnSpPr>
        <p:spPr>
          <a:xfrm flipH="1">
            <a:off x="6582167" y="931048"/>
            <a:ext cx="503087" cy="13642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8161CA1-A8D9-4B44-9EAD-CDE040DB1C0F}"/>
              </a:ext>
            </a:extLst>
          </p:cNvPr>
          <p:cNvCxnSpPr/>
          <p:nvPr/>
        </p:nvCxnSpPr>
        <p:spPr>
          <a:xfrm flipH="1">
            <a:off x="2463130" y="3859803"/>
            <a:ext cx="566397" cy="2332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540A4356-36DB-489D-BA9D-E60A6F34F365}"/>
              </a:ext>
            </a:extLst>
          </p:cNvPr>
          <p:cNvSpPr txBox="1"/>
          <p:nvPr/>
        </p:nvSpPr>
        <p:spPr>
          <a:xfrm>
            <a:off x="3957899" y="3976412"/>
            <a:ext cx="794077" cy="51077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Hoa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78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  <p:bldP spid="46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53C283-9339-4D75-A77F-1E45006058D3}"/>
              </a:ext>
            </a:extLst>
          </p:cNvPr>
          <p:cNvSpPr txBox="1"/>
          <p:nvPr/>
        </p:nvSpPr>
        <p:spPr>
          <a:xfrm>
            <a:off x="1045027" y="394386"/>
            <a:ext cx="6796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Đặt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thẻ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phù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90D4A1-551A-4B17-AF86-BE7AB6A5F6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5F1DB9D-B3BE-4A83-8D00-D1722D0CED66}"/>
              </a:ext>
            </a:extLst>
          </p:cNvPr>
          <p:cNvSpPr/>
          <p:nvPr/>
        </p:nvSpPr>
        <p:spPr>
          <a:xfrm>
            <a:off x="868219" y="1413162"/>
            <a:ext cx="1199409" cy="489527"/>
          </a:xfrm>
          <a:prstGeom prst="rect">
            <a:avLst/>
          </a:prstGeom>
          <a:solidFill>
            <a:srgbClr val="FEC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RỄ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21A492-92FA-4D71-B6EC-B3AD4FC4200F}"/>
              </a:ext>
            </a:extLst>
          </p:cNvPr>
          <p:cNvSpPr/>
          <p:nvPr/>
        </p:nvSpPr>
        <p:spPr>
          <a:xfrm>
            <a:off x="2420258" y="1413162"/>
            <a:ext cx="1199409" cy="489527"/>
          </a:xfrm>
          <a:prstGeom prst="rect">
            <a:avLst/>
          </a:prstGeom>
          <a:solidFill>
            <a:srgbClr val="FEC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65AF5C-1D22-4BE9-9844-66EBADBFB5C9}"/>
              </a:ext>
            </a:extLst>
          </p:cNvPr>
          <p:cNvSpPr/>
          <p:nvPr/>
        </p:nvSpPr>
        <p:spPr>
          <a:xfrm>
            <a:off x="3972296" y="1413162"/>
            <a:ext cx="1199409" cy="489527"/>
          </a:xfrm>
          <a:prstGeom prst="rect">
            <a:avLst/>
          </a:prstGeom>
          <a:solidFill>
            <a:srgbClr val="FEC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5B61AF-22B3-47D6-80FA-1E84B5DABDD7}"/>
              </a:ext>
            </a:extLst>
          </p:cNvPr>
          <p:cNvSpPr/>
          <p:nvPr/>
        </p:nvSpPr>
        <p:spPr>
          <a:xfrm>
            <a:off x="5524334" y="1413162"/>
            <a:ext cx="1199409" cy="489527"/>
          </a:xfrm>
          <a:prstGeom prst="rect">
            <a:avLst/>
          </a:prstGeom>
          <a:solidFill>
            <a:srgbClr val="FEC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9ECCC1-C811-495F-8858-A38FD82F2949}"/>
              </a:ext>
            </a:extLst>
          </p:cNvPr>
          <p:cNvSpPr/>
          <p:nvPr/>
        </p:nvSpPr>
        <p:spPr>
          <a:xfrm>
            <a:off x="7076372" y="1413162"/>
            <a:ext cx="1199409" cy="489527"/>
          </a:xfrm>
          <a:prstGeom prst="rect">
            <a:avLst/>
          </a:prstGeom>
          <a:solidFill>
            <a:srgbClr val="FEC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5205D5-5C44-4026-A4D8-90ADC84BF61C}"/>
              </a:ext>
            </a:extLst>
          </p:cNvPr>
          <p:cNvSpPr/>
          <p:nvPr/>
        </p:nvSpPr>
        <p:spPr>
          <a:xfrm>
            <a:off x="1820553" y="2090468"/>
            <a:ext cx="1199409" cy="489527"/>
          </a:xfrm>
          <a:prstGeom prst="rect">
            <a:avLst/>
          </a:prstGeom>
          <a:solidFill>
            <a:srgbClr val="CB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2B1F01-0CD6-4754-925B-E18E6839D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655" y="2013526"/>
            <a:ext cx="2334689" cy="453967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3B55267-FDF0-4FC8-8EB8-0594212D7AC1}"/>
              </a:ext>
            </a:extLst>
          </p:cNvPr>
          <p:cNvSpPr/>
          <p:nvPr/>
        </p:nvSpPr>
        <p:spPr>
          <a:xfrm>
            <a:off x="6124037" y="2939473"/>
            <a:ext cx="1199409" cy="489527"/>
          </a:xfrm>
          <a:prstGeom prst="rect">
            <a:avLst/>
          </a:prstGeom>
          <a:solidFill>
            <a:srgbClr val="CB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1347037-DB4D-406B-B78F-761E45B6983B}"/>
              </a:ext>
            </a:extLst>
          </p:cNvPr>
          <p:cNvCxnSpPr>
            <a:cxnSpLocks/>
          </p:cNvCxnSpPr>
          <p:nvPr/>
        </p:nvCxnSpPr>
        <p:spPr>
          <a:xfrm>
            <a:off x="3019962" y="2270580"/>
            <a:ext cx="1552037" cy="108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29F36E2-389A-4DE0-A716-52BF4624821E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4443349" y="3184237"/>
            <a:ext cx="16806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36201CB-DA67-44E2-A99B-2EC7FC27F952}"/>
              </a:ext>
            </a:extLst>
          </p:cNvPr>
          <p:cNvCxnSpPr>
            <a:cxnSpLocks/>
          </p:cNvCxnSpPr>
          <p:nvPr/>
        </p:nvCxnSpPr>
        <p:spPr>
          <a:xfrm flipV="1">
            <a:off x="4562763" y="4366492"/>
            <a:ext cx="16806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AE92ECDA-A800-45B6-9042-E835174F769C}"/>
              </a:ext>
            </a:extLst>
          </p:cNvPr>
          <p:cNvSpPr/>
          <p:nvPr/>
        </p:nvSpPr>
        <p:spPr>
          <a:xfrm>
            <a:off x="6124037" y="4197924"/>
            <a:ext cx="1199409" cy="489527"/>
          </a:xfrm>
          <a:prstGeom prst="rect">
            <a:avLst/>
          </a:prstGeom>
          <a:solidFill>
            <a:srgbClr val="CB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B43FFC1-3466-4999-BD75-36268ACF8ACD}"/>
              </a:ext>
            </a:extLst>
          </p:cNvPr>
          <p:cNvCxnSpPr>
            <a:cxnSpLocks/>
          </p:cNvCxnSpPr>
          <p:nvPr/>
        </p:nvCxnSpPr>
        <p:spPr>
          <a:xfrm flipV="1">
            <a:off x="4701801" y="6075219"/>
            <a:ext cx="16806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12CBFC54-D004-45E1-9183-5704A8250A62}"/>
              </a:ext>
            </a:extLst>
          </p:cNvPr>
          <p:cNvSpPr/>
          <p:nvPr/>
        </p:nvSpPr>
        <p:spPr>
          <a:xfrm>
            <a:off x="6124036" y="5761175"/>
            <a:ext cx="1199409" cy="489527"/>
          </a:xfrm>
          <a:prstGeom prst="rect">
            <a:avLst/>
          </a:prstGeom>
          <a:solidFill>
            <a:srgbClr val="CB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628E7B9-F5AE-4767-9B0F-C7CAD29A1B29}"/>
              </a:ext>
            </a:extLst>
          </p:cNvPr>
          <p:cNvCxnSpPr>
            <a:cxnSpLocks/>
          </p:cNvCxnSpPr>
          <p:nvPr/>
        </p:nvCxnSpPr>
        <p:spPr>
          <a:xfrm>
            <a:off x="2863273" y="3313546"/>
            <a:ext cx="99703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1D60FB7C-882A-49B5-841F-934B5C314CD1}"/>
              </a:ext>
            </a:extLst>
          </p:cNvPr>
          <p:cNvSpPr/>
          <p:nvPr/>
        </p:nvSpPr>
        <p:spPr>
          <a:xfrm>
            <a:off x="1820552" y="3068782"/>
            <a:ext cx="1199409" cy="489527"/>
          </a:xfrm>
          <a:prstGeom prst="rect">
            <a:avLst/>
          </a:prstGeom>
          <a:solidFill>
            <a:srgbClr val="FEC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LÁ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4871DF0-2B82-469D-A0D9-9AA4CE30065F}"/>
              </a:ext>
            </a:extLst>
          </p:cNvPr>
          <p:cNvSpPr txBox="1"/>
          <p:nvPr/>
        </p:nvSpPr>
        <p:spPr>
          <a:xfrm>
            <a:off x="1722994" y="5721746"/>
            <a:ext cx="1896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chua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94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21" grpId="0" animBg="1"/>
      <p:bldP spid="23" grpId="0" animBg="1"/>
      <p:bldP spid="27" grpId="0" animBg="1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276109A-5520-4D40-8CA5-59614C07E41F}"/>
              </a:ext>
            </a:extLst>
          </p:cNvPr>
          <p:cNvSpPr/>
          <p:nvPr/>
        </p:nvSpPr>
        <p:spPr>
          <a:xfrm>
            <a:off x="872840" y="577287"/>
            <a:ext cx="1199409" cy="489527"/>
          </a:xfrm>
          <a:prstGeom prst="rect">
            <a:avLst/>
          </a:prstGeom>
          <a:solidFill>
            <a:srgbClr val="FEC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RỄ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67B3FC-2A6B-4499-9A2D-062AE64C50CB}"/>
              </a:ext>
            </a:extLst>
          </p:cNvPr>
          <p:cNvSpPr/>
          <p:nvPr/>
        </p:nvSpPr>
        <p:spPr>
          <a:xfrm>
            <a:off x="2424879" y="577287"/>
            <a:ext cx="1199409" cy="489527"/>
          </a:xfrm>
          <a:prstGeom prst="rect">
            <a:avLst/>
          </a:prstGeom>
          <a:solidFill>
            <a:srgbClr val="FEC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F1C8F4-B28C-4262-B032-105B576B5BE2}"/>
              </a:ext>
            </a:extLst>
          </p:cNvPr>
          <p:cNvSpPr/>
          <p:nvPr/>
        </p:nvSpPr>
        <p:spPr>
          <a:xfrm>
            <a:off x="3976917" y="577287"/>
            <a:ext cx="1199409" cy="489527"/>
          </a:xfrm>
          <a:prstGeom prst="rect">
            <a:avLst/>
          </a:prstGeom>
          <a:solidFill>
            <a:srgbClr val="FEC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LÁ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FA7167-FADC-4FD6-84D4-12D0FB5DE757}"/>
              </a:ext>
            </a:extLst>
          </p:cNvPr>
          <p:cNvSpPr/>
          <p:nvPr/>
        </p:nvSpPr>
        <p:spPr>
          <a:xfrm>
            <a:off x="5528955" y="577287"/>
            <a:ext cx="1199409" cy="489527"/>
          </a:xfrm>
          <a:prstGeom prst="rect">
            <a:avLst/>
          </a:prstGeom>
          <a:solidFill>
            <a:srgbClr val="FEC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87B1CF-432E-4EBC-923E-424E3D759BFC}"/>
              </a:ext>
            </a:extLst>
          </p:cNvPr>
          <p:cNvSpPr/>
          <p:nvPr/>
        </p:nvSpPr>
        <p:spPr>
          <a:xfrm>
            <a:off x="7080993" y="577287"/>
            <a:ext cx="1199409" cy="489527"/>
          </a:xfrm>
          <a:prstGeom prst="rect">
            <a:avLst/>
          </a:prstGeom>
          <a:solidFill>
            <a:srgbClr val="FEC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3083B9-129C-4CAB-A93A-5A5E9E0E3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965" y="1071426"/>
            <a:ext cx="2876071" cy="559236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91F7B3-73BD-4A84-80BD-0AB87B3B3F2B}"/>
              </a:ext>
            </a:extLst>
          </p:cNvPr>
          <p:cNvSpPr/>
          <p:nvPr/>
        </p:nvSpPr>
        <p:spPr>
          <a:xfrm>
            <a:off x="6105727" y="2313715"/>
            <a:ext cx="1199409" cy="489527"/>
          </a:xfrm>
          <a:prstGeom prst="rect">
            <a:avLst/>
          </a:prstGeom>
          <a:solidFill>
            <a:srgbClr val="CB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3DDE5C5-EDBB-4667-AD9C-4061607EE46A}"/>
              </a:ext>
            </a:extLst>
          </p:cNvPr>
          <p:cNvCxnSpPr>
            <a:cxnSpLocks/>
          </p:cNvCxnSpPr>
          <p:nvPr/>
        </p:nvCxnSpPr>
        <p:spPr>
          <a:xfrm>
            <a:off x="3084287" y="1426207"/>
            <a:ext cx="1552037" cy="108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1495391-234F-4B5A-A2FF-C068D7FB4DAE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4425039" y="2558479"/>
            <a:ext cx="16806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93CAC2-8B25-46B3-959F-17C635EADA7B}"/>
              </a:ext>
            </a:extLst>
          </p:cNvPr>
          <p:cNvCxnSpPr>
            <a:cxnSpLocks/>
          </p:cNvCxnSpPr>
          <p:nvPr/>
        </p:nvCxnSpPr>
        <p:spPr>
          <a:xfrm flipV="1">
            <a:off x="4551120" y="4045410"/>
            <a:ext cx="16806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D85DEC7F-1162-4458-AE28-401F27986D4B}"/>
              </a:ext>
            </a:extLst>
          </p:cNvPr>
          <p:cNvSpPr/>
          <p:nvPr/>
        </p:nvSpPr>
        <p:spPr>
          <a:xfrm>
            <a:off x="6112394" y="3876842"/>
            <a:ext cx="1199409" cy="489527"/>
          </a:xfrm>
          <a:prstGeom prst="rect">
            <a:avLst/>
          </a:prstGeom>
          <a:solidFill>
            <a:srgbClr val="CB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08B5564-18A7-405B-BE3F-878BB75BFF06}"/>
              </a:ext>
            </a:extLst>
          </p:cNvPr>
          <p:cNvCxnSpPr>
            <a:cxnSpLocks/>
          </p:cNvCxnSpPr>
          <p:nvPr/>
        </p:nvCxnSpPr>
        <p:spPr>
          <a:xfrm flipV="1">
            <a:off x="4701964" y="5777096"/>
            <a:ext cx="16806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A26EBC02-1927-40BF-80C8-73CB3A6B9093}"/>
              </a:ext>
            </a:extLst>
          </p:cNvPr>
          <p:cNvSpPr/>
          <p:nvPr/>
        </p:nvSpPr>
        <p:spPr>
          <a:xfrm>
            <a:off x="6124199" y="5463052"/>
            <a:ext cx="1199409" cy="489527"/>
          </a:xfrm>
          <a:prstGeom prst="rect">
            <a:avLst/>
          </a:prstGeom>
          <a:solidFill>
            <a:srgbClr val="CB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79B8968-1944-49DE-94B0-13C996F5A4AE}"/>
              </a:ext>
            </a:extLst>
          </p:cNvPr>
          <p:cNvCxnSpPr>
            <a:cxnSpLocks/>
          </p:cNvCxnSpPr>
          <p:nvPr/>
        </p:nvCxnSpPr>
        <p:spPr>
          <a:xfrm>
            <a:off x="2275214" y="3016589"/>
            <a:ext cx="99703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9C3F1F9-998E-4756-9FD5-83F8AAA2C5B3}"/>
              </a:ext>
            </a:extLst>
          </p:cNvPr>
          <p:cNvSpPr/>
          <p:nvPr/>
        </p:nvSpPr>
        <p:spPr>
          <a:xfrm>
            <a:off x="1232493" y="2771825"/>
            <a:ext cx="1199409" cy="489527"/>
          </a:xfrm>
          <a:prstGeom prst="rect">
            <a:avLst/>
          </a:prstGeom>
          <a:solidFill>
            <a:srgbClr val="FEC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7FE0EF-E00D-44EB-95DC-B630C42C8EAE}"/>
              </a:ext>
            </a:extLst>
          </p:cNvPr>
          <p:cNvSpPr/>
          <p:nvPr/>
        </p:nvSpPr>
        <p:spPr>
          <a:xfrm>
            <a:off x="1934556" y="1213432"/>
            <a:ext cx="1199409" cy="489527"/>
          </a:xfrm>
          <a:prstGeom prst="rect">
            <a:avLst/>
          </a:prstGeom>
          <a:solidFill>
            <a:srgbClr val="CB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EA924E-F3D4-4E83-9B0A-8263B8CB1668}"/>
              </a:ext>
            </a:extLst>
          </p:cNvPr>
          <p:cNvSpPr/>
          <p:nvPr/>
        </p:nvSpPr>
        <p:spPr>
          <a:xfrm>
            <a:off x="868219" y="581899"/>
            <a:ext cx="1199409" cy="489527"/>
          </a:xfrm>
          <a:prstGeom prst="rect">
            <a:avLst/>
          </a:prstGeom>
          <a:solidFill>
            <a:srgbClr val="FEC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RỄ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772EE1-A524-4815-87B2-2C7621DD5F12}"/>
              </a:ext>
            </a:extLst>
          </p:cNvPr>
          <p:cNvSpPr/>
          <p:nvPr/>
        </p:nvSpPr>
        <p:spPr>
          <a:xfrm>
            <a:off x="2420258" y="581899"/>
            <a:ext cx="1199409" cy="489527"/>
          </a:xfrm>
          <a:prstGeom prst="rect">
            <a:avLst/>
          </a:prstGeom>
          <a:solidFill>
            <a:srgbClr val="FEC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AB5962-8D00-4BF2-A661-FE224A72C565}"/>
              </a:ext>
            </a:extLst>
          </p:cNvPr>
          <p:cNvSpPr/>
          <p:nvPr/>
        </p:nvSpPr>
        <p:spPr>
          <a:xfrm>
            <a:off x="3972296" y="581899"/>
            <a:ext cx="1199409" cy="489527"/>
          </a:xfrm>
          <a:prstGeom prst="rect">
            <a:avLst/>
          </a:prstGeom>
          <a:solidFill>
            <a:srgbClr val="FEC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LÁ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8262EF-F912-4306-AB4D-31D795E4B461}"/>
              </a:ext>
            </a:extLst>
          </p:cNvPr>
          <p:cNvSpPr/>
          <p:nvPr/>
        </p:nvSpPr>
        <p:spPr>
          <a:xfrm>
            <a:off x="5524334" y="581899"/>
            <a:ext cx="1199409" cy="489527"/>
          </a:xfrm>
          <a:prstGeom prst="rect">
            <a:avLst/>
          </a:prstGeom>
          <a:solidFill>
            <a:srgbClr val="FEC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670567-BDD7-4F92-AA5E-CA684B31C345}"/>
              </a:ext>
            </a:extLst>
          </p:cNvPr>
          <p:cNvSpPr/>
          <p:nvPr/>
        </p:nvSpPr>
        <p:spPr>
          <a:xfrm>
            <a:off x="7076372" y="581899"/>
            <a:ext cx="1199409" cy="489527"/>
          </a:xfrm>
          <a:prstGeom prst="rect">
            <a:avLst/>
          </a:prstGeom>
          <a:solidFill>
            <a:srgbClr val="FEC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A15F19-45A3-4F95-9503-33A9FB919EFA}"/>
              </a:ext>
            </a:extLst>
          </p:cNvPr>
          <p:cNvSpPr txBox="1"/>
          <p:nvPr/>
        </p:nvSpPr>
        <p:spPr>
          <a:xfrm>
            <a:off x="1722994" y="5721746"/>
            <a:ext cx="1896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chua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482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0.01111 L 0.57465 0.7106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81" y="3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0.40382 0.4800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91" y="24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1.85185E-6 L -0.39184 0.0921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53" y="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1.85185E-6 L -0.10642 0.2525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8" y="1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A12D7C-6FFD-4EC9-B8FC-FAEA5513AC30}"/>
              </a:ext>
            </a:extLst>
          </p:cNvPr>
          <p:cNvSpPr txBox="1"/>
          <p:nvPr/>
        </p:nvSpPr>
        <p:spPr>
          <a:xfrm>
            <a:off x="1045027" y="394386"/>
            <a:ext cx="6796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đặc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ngoài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175174-3896-4F43-8D4B-1B59B4F13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05DE82-0765-4B10-811A-3569923AB8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118" y="1534297"/>
            <a:ext cx="6901764" cy="43954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ED831A-C260-43C8-A5F7-FDD1D9E68764}"/>
              </a:ext>
            </a:extLst>
          </p:cNvPr>
          <p:cNvSpPr txBox="1"/>
          <p:nvPr/>
        </p:nvSpPr>
        <p:spPr>
          <a:xfrm>
            <a:off x="2124364" y="1256144"/>
            <a:ext cx="3467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Lá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tía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tô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04C61CF0-4297-4E73-877C-A187AE6BD89F}"/>
              </a:ext>
            </a:extLst>
          </p:cNvPr>
          <p:cNvSpPr/>
          <p:nvPr/>
        </p:nvSpPr>
        <p:spPr>
          <a:xfrm>
            <a:off x="2013527" y="1136073"/>
            <a:ext cx="3676073" cy="976746"/>
          </a:xfrm>
          <a:custGeom>
            <a:avLst/>
            <a:gdLst>
              <a:gd name="connsiteX0" fmla="*/ 0 w 3676073"/>
              <a:gd name="connsiteY0" fmla="*/ 120075 h 720436"/>
              <a:gd name="connsiteX1" fmla="*/ 120075 w 3676073"/>
              <a:gd name="connsiteY1" fmla="*/ 0 h 720436"/>
              <a:gd name="connsiteX2" fmla="*/ 612679 w 3676073"/>
              <a:gd name="connsiteY2" fmla="*/ 0 h 720436"/>
              <a:gd name="connsiteX3" fmla="*/ 612679 w 3676073"/>
              <a:gd name="connsiteY3" fmla="*/ 0 h 720436"/>
              <a:gd name="connsiteX4" fmla="*/ 1531697 w 3676073"/>
              <a:gd name="connsiteY4" fmla="*/ 0 h 720436"/>
              <a:gd name="connsiteX5" fmla="*/ 3555998 w 3676073"/>
              <a:gd name="connsiteY5" fmla="*/ 0 h 720436"/>
              <a:gd name="connsiteX6" fmla="*/ 3676073 w 3676073"/>
              <a:gd name="connsiteY6" fmla="*/ 120075 h 720436"/>
              <a:gd name="connsiteX7" fmla="*/ 3676073 w 3676073"/>
              <a:gd name="connsiteY7" fmla="*/ 420254 h 720436"/>
              <a:gd name="connsiteX8" fmla="*/ 3676073 w 3676073"/>
              <a:gd name="connsiteY8" fmla="*/ 420254 h 720436"/>
              <a:gd name="connsiteX9" fmla="*/ 3676073 w 3676073"/>
              <a:gd name="connsiteY9" fmla="*/ 600363 h 720436"/>
              <a:gd name="connsiteX10" fmla="*/ 3676073 w 3676073"/>
              <a:gd name="connsiteY10" fmla="*/ 600361 h 720436"/>
              <a:gd name="connsiteX11" fmla="*/ 3555998 w 3676073"/>
              <a:gd name="connsiteY11" fmla="*/ 720436 h 720436"/>
              <a:gd name="connsiteX12" fmla="*/ 1531697 w 3676073"/>
              <a:gd name="connsiteY12" fmla="*/ 720436 h 720436"/>
              <a:gd name="connsiteX13" fmla="*/ 1044483 w 3676073"/>
              <a:gd name="connsiteY13" fmla="*/ 976746 h 720436"/>
              <a:gd name="connsiteX14" fmla="*/ 612679 w 3676073"/>
              <a:gd name="connsiteY14" fmla="*/ 720436 h 720436"/>
              <a:gd name="connsiteX15" fmla="*/ 120075 w 3676073"/>
              <a:gd name="connsiteY15" fmla="*/ 720436 h 720436"/>
              <a:gd name="connsiteX16" fmla="*/ 0 w 3676073"/>
              <a:gd name="connsiteY16" fmla="*/ 600361 h 720436"/>
              <a:gd name="connsiteX17" fmla="*/ 0 w 3676073"/>
              <a:gd name="connsiteY17" fmla="*/ 600363 h 720436"/>
              <a:gd name="connsiteX18" fmla="*/ 0 w 3676073"/>
              <a:gd name="connsiteY18" fmla="*/ 420254 h 720436"/>
              <a:gd name="connsiteX19" fmla="*/ 0 w 3676073"/>
              <a:gd name="connsiteY19" fmla="*/ 420254 h 720436"/>
              <a:gd name="connsiteX20" fmla="*/ 0 w 3676073"/>
              <a:gd name="connsiteY20" fmla="*/ 120075 h 720436"/>
              <a:gd name="connsiteX0" fmla="*/ 0 w 3676073"/>
              <a:gd name="connsiteY0" fmla="*/ 120075 h 976746"/>
              <a:gd name="connsiteX1" fmla="*/ 120075 w 3676073"/>
              <a:gd name="connsiteY1" fmla="*/ 0 h 976746"/>
              <a:gd name="connsiteX2" fmla="*/ 612679 w 3676073"/>
              <a:gd name="connsiteY2" fmla="*/ 0 h 976746"/>
              <a:gd name="connsiteX3" fmla="*/ 612679 w 3676073"/>
              <a:gd name="connsiteY3" fmla="*/ 0 h 976746"/>
              <a:gd name="connsiteX4" fmla="*/ 1531697 w 3676073"/>
              <a:gd name="connsiteY4" fmla="*/ 0 h 976746"/>
              <a:gd name="connsiteX5" fmla="*/ 3555998 w 3676073"/>
              <a:gd name="connsiteY5" fmla="*/ 0 h 976746"/>
              <a:gd name="connsiteX6" fmla="*/ 3676073 w 3676073"/>
              <a:gd name="connsiteY6" fmla="*/ 120075 h 976746"/>
              <a:gd name="connsiteX7" fmla="*/ 3676073 w 3676073"/>
              <a:gd name="connsiteY7" fmla="*/ 420254 h 976746"/>
              <a:gd name="connsiteX8" fmla="*/ 3676073 w 3676073"/>
              <a:gd name="connsiteY8" fmla="*/ 420254 h 976746"/>
              <a:gd name="connsiteX9" fmla="*/ 3676073 w 3676073"/>
              <a:gd name="connsiteY9" fmla="*/ 600363 h 976746"/>
              <a:gd name="connsiteX10" fmla="*/ 3676073 w 3676073"/>
              <a:gd name="connsiteY10" fmla="*/ 600361 h 976746"/>
              <a:gd name="connsiteX11" fmla="*/ 3555998 w 3676073"/>
              <a:gd name="connsiteY11" fmla="*/ 720436 h 976746"/>
              <a:gd name="connsiteX12" fmla="*/ 829733 w 3676073"/>
              <a:gd name="connsiteY12" fmla="*/ 711200 h 976746"/>
              <a:gd name="connsiteX13" fmla="*/ 1044483 w 3676073"/>
              <a:gd name="connsiteY13" fmla="*/ 976746 h 976746"/>
              <a:gd name="connsiteX14" fmla="*/ 612679 w 3676073"/>
              <a:gd name="connsiteY14" fmla="*/ 720436 h 976746"/>
              <a:gd name="connsiteX15" fmla="*/ 120075 w 3676073"/>
              <a:gd name="connsiteY15" fmla="*/ 720436 h 976746"/>
              <a:gd name="connsiteX16" fmla="*/ 0 w 3676073"/>
              <a:gd name="connsiteY16" fmla="*/ 600361 h 976746"/>
              <a:gd name="connsiteX17" fmla="*/ 0 w 3676073"/>
              <a:gd name="connsiteY17" fmla="*/ 600363 h 976746"/>
              <a:gd name="connsiteX18" fmla="*/ 0 w 3676073"/>
              <a:gd name="connsiteY18" fmla="*/ 420254 h 976746"/>
              <a:gd name="connsiteX19" fmla="*/ 0 w 3676073"/>
              <a:gd name="connsiteY19" fmla="*/ 420254 h 976746"/>
              <a:gd name="connsiteX20" fmla="*/ 0 w 3676073"/>
              <a:gd name="connsiteY20" fmla="*/ 120075 h 97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76073" h="976746">
                <a:moveTo>
                  <a:pt x="0" y="120075"/>
                </a:moveTo>
                <a:cubicBezTo>
                  <a:pt x="0" y="53759"/>
                  <a:pt x="53759" y="0"/>
                  <a:pt x="120075" y="0"/>
                </a:cubicBezTo>
                <a:lnTo>
                  <a:pt x="612679" y="0"/>
                </a:lnTo>
                <a:lnTo>
                  <a:pt x="612679" y="0"/>
                </a:lnTo>
                <a:lnTo>
                  <a:pt x="1531697" y="0"/>
                </a:lnTo>
                <a:lnTo>
                  <a:pt x="3555998" y="0"/>
                </a:lnTo>
                <a:cubicBezTo>
                  <a:pt x="3622314" y="0"/>
                  <a:pt x="3676073" y="53759"/>
                  <a:pt x="3676073" y="120075"/>
                </a:cubicBezTo>
                <a:lnTo>
                  <a:pt x="3676073" y="420254"/>
                </a:lnTo>
                <a:lnTo>
                  <a:pt x="3676073" y="420254"/>
                </a:lnTo>
                <a:lnTo>
                  <a:pt x="3676073" y="600363"/>
                </a:lnTo>
                <a:lnTo>
                  <a:pt x="3676073" y="600361"/>
                </a:lnTo>
                <a:cubicBezTo>
                  <a:pt x="3676073" y="666677"/>
                  <a:pt x="3622314" y="720436"/>
                  <a:pt x="3555998" y="720436"/>
                </a:cubicBezTo>
                <a:lnTo>
                  <a:pt x="829733" y="711200"/>
                </a:lnTo>
                <a:lnTo>
                  <a:pt x="1044483" y="976746"/>
                </a:lnTo>
                <a:lnTo>
                  <a:pt x="612679" y="720436"/>
                </a:lnTo>
                <a:lnTo>
                  <a:pt x="120075" y="720436"/>
                </a:lnTo>
                <a:cubicBezTo>
                  <a:pt x="53759" y="720436"/>
                  <a:pt x="0" y="666677"/>
                  <a:pt x="0" y="600361"/>
                </a:cubicBezTo>
                <a:lnTo>
                  <a:pt x="0" y="600363"/>
                </a:lnTo>
                <a:lnTo>
                  <a:pt x="0" y="420254"/>
                </a:lnTo>
                <a:lnTo>
                  <a:pt x="0" y="420254"/>
                </a:lnTo>
                <a:lnTo>
                  <a:pt x="0" y="120075"/>
                </a:lnTo>
                <a:close/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93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6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E31EEAD-A509-4928-BD45-136417FE269F}"/>
              </a:ext>
            </a:extLst>
          </p:cNvPr>
          <p:cNvGrpSpPr/>
          <p:nvPr/>
        </p:nvGrpSpPr>
        <p:grpSpPr>
          <a:xfrm>
            <a:off x="503726" y="2512836"/>
            <a:ext cx="8136549" cy="1832329"/>
            <a:chOff x="479403" y="2287089"/>
            <a:chExt cx="8136549" cy="183232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4603230-88EB-442F-8098-588B647234DB}"/>
                </a:ext>
              </a:extLst>
            </p:cNvPr>
            <p:cNvGrpSpPr/>
            <p:nvPr/>
          </p:nvGrpSpPr>
          <p:grpSpPr>
            <a:xfrm>
              <a:off x="479403" y="2287089"/>
              <a:ext cx="8136549" cy="1832329"/>
              <a:chOff x="622602" y="2851596"/>
              <a:chExt cx="7639125" cy="2283822"/>
            </a:xfrm>
          </p:grpSpPr>
          <p:sp>
            <p:nvSpPr>
              <p:cNvPr id="5" name="Rounded Rectangle 12">
                <a:extLst>
                  <a:ext uri="{FF2B5EF4-FFF2-40B4-BE49-F238E27FC236}">
                    <a16:creationId xmlns:a16="http://schemas.microsoft.com/office/drawing/2014/main" id="{E619BBA4-847D-456A-BD81-7C27C459C422}"/>
                  </a:ext>
                </a:extLst>
              </p:cNvPr>
              <p:cNvSpPr/>
              <p:nvPr/>
            </p:nvSpPr>
            <p:spPr>
              <a:xfrm>
                <a:off x="622602" y="2851596"/>
                <a:ext cx="7639125" cy="2283822"/>
              </a:xfrm>
              <a:prstGeom prst="roundRect">
                <a:avLst/>
              </a:prstGeom>
              <a:solidFill>
                <a:srgbClr val="F05A72"/>
              </a:solidFill>
              <a:ln>
                <a:solidFill>
                  <a:srgbClr val="F05A7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ounded Rectangle 13">
                <a:extLst>
                  <a:ext uri="{FF2B5EF4-FFF2-40B4-BE49-F238E27FC236}">
                    <a16:creationId xmlns:a16="http://schemas.microsoft.com/office/drawing/2014/main" id="{B6CD04FA-6371-4192-96A6-0609E9C89E15}"/>
                  </a:ext>
                </a:extLst>
              </p:cNvPr>
              <p:cNvSpPr/>
              <p:nvPr/>
            </p:nvSpPr>
            <p:spPr>
              <a:xfrm>
                <a:off x="719721" y="2958954"/>
                <a:ext cx="7444887" cy="2036530"/>
              </a:xfrm>
              <a:prstGeom prst="roundRect">
                <a:avLst/>
              </a:prstGeom>
              <a:solidFill>
                <a:srgbClr val="F05A72"/>
              </a:solidFill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38B6614-5B78-44CA-8AE9-6BC0466082B0}"/>
                </a:ext>
              </a:extLst>
            </p:cNvPr>
            <p:cNvSpPr/>
            <p:nvPr/>
          </p:nvSpPr>
          <p:spPr>
            <a:xfrm>
              <a:off x="777422" y="2691159"/>
              <a:ext cx="7655374" cy="10525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Cây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dạng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màu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sắc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độ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lớn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,…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khác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nhau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Cây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</a:t>
              </a:r>
              <a:r>
                <a:rPr lang="vi-VN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ường có các bộ phận rễ, thân, lá</a:t>
              </a:r>
              <a:r>
                <a:rPr lang="vi-VN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vi-VN" sz="24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hoa</a:t>
              </a:r>
              <a:r>
                <a:rPr lang="en-US" sz="24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  <a:r>
                <a:rPr lang="vi-VN" sz="24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vi-VN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quả.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69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CDB993-A243-4048-800F-FCF643E0073E}"/>
              </a:ext>
            </a:extLst>
          </p:cNvPr>
          <p:cNvSpPr txBox="1"/>
          <p:nvPr/>
        </p:nvSpPr>
        <p:spPr>
          <a:xfrm>
            <a:off x="1045027" y="394386"/>
            <a:ext cx="6796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48A67C-E150-482E-80C3-AD6F53036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C63108-60C0-4D88-98E4-D7AF800A8352}"/>
              </a:ext>
            </a:extLst>
          </p:cNvPr>
          <p:cNvSpPr txBox="1"/>
          <p:nvPr/>
        </p:nvSpPr>
        <p:spPr>
          <a:xfrm>
            <a:off x="1045027" y="1071419"/>
            <a:ext cx="6303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thiệu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các bạn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chuẩn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B862D2-FEFC-44FB-8684-F874C0876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024" y="1631941"/>
            <a:ext cx="3056370" cy="27836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187D7E-D978-4991-BD7A-7FEA41557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936" y="1399999"/>
            <a:ext cx="2919140" cy="29407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B28FE1-DF90-4D0B-92E6-738C30D105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355" y="4214848"/>
            <a:ext cx="2212158" cy="224876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102910B-D15E-4E32-9AAB-67606669DC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678" y="3987619"/>
            <a:ext cx="2995656" cy="270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09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CDB993-A243-4048-800F-FCF643E0073E}"/>
              </a:ext>
            </a:extLst>
          </p:cNvPr>
          <p:cNvSpPr txBox="1"/>
          <p:nvPr/>
        </p:nvSpPr>
        <p:spPr>
          <a:xfrm>
            <a:off x="1045027" y="394386"/>
            <a:ext cx="6796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48A67C-E150-482E-80C3-AD6F53036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C63108-60C0-4D88-98E4-D7AF800A8352}"/>
              </a:ext>
            </a:extLst>
          </p:cNvPr>
          <p:cNvSpPr txBox="1"/>
          <p:nvPr/>
        </p:nvSpPr>
        <p:spPr>
          <a:xfrm>
            <a:off x="1045027" y="1071419"/>
            <a:ext cx="6748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Cắt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xé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thêm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trang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EB2DD1-DCBA-4C5A-B7FE-60A801F4A7B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035" y="2094927"/>
            <a:ext cx="5694945" cy="43686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7D72E7-614B-42D5-A9AD-BC32461903E7}"/>
              </a:ext>
            </a:extLst>
          </p:cNvPr>
          <p:cNvSpPr txBox="1"/>
          <p:nvPr/>
        </p:nvSpPr>
        <p:spPr>
          <a:xfrm>
            <a:off x="5982312" y="1630004"/>
            <a:ext cx="28552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lá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nhé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99C2240D-57DD-4BFC-9764-97BE22D0B5C5}"/>
              </a:ext>
            </a:extLst>
          </p:cNvPr>
          <p:cNvSpPr/>
          <p:nvPr/>
        </p:nvSpPr>
        <p:spPr>
          <a:xfrm>
            <a:off x="5962650" y="1609726"/>
            <a:ext cx="2847975" cy="1687116"/>
          </a:xfrm>
          <a:custGeom>
            <a:avLst/>
            <a:gdLst>
              <a:gd name="connsiteX0" fmla="*/ 0 w 2847975"/>
              <a:gd name="connsiteY0" fmla="*/ 204792 h 1228725"/>
              <a:gd name="connsiteX1" fmla="*/ 204792 w 2847975"/>
              <a:gd name="connsiteY1" fmla="*/ 0 h 1228725"/>
              <a:gd name="connsiteX2" fmla="*/ 474663 w 2847975"/>
              <a:gd name="connsiteY2" fmla="*/ 0 h 1228725"/>
              <a:gd name="connsiteX3" fmla="*/ 474663 w 2847975"/>
              <a:gd name="connsiteY3" fmla="*/ 0 h 1228725"/>
              <a:gd name="connsiteX4" fmla="*/ 1186656 w 2847975"/>
              <a:gd name="connsiteY4" fmla="*/ 0 h 1228725"/>
              <a:gd name="connsiteX5" fmla="*/ 2643183 w 2847975"/>
              <a:gd name="connsiteY5" fmla="*/ 0 h 1228725"/>
              <a:gd name="connsiteX6" fmla="*/ 2847975 w 2847975"/>
              <a:gd name="connsiteY6" fmla="*/ 204792 h 1228725"/>
              <a:gd name="connsiteX7" fmla="*/ 2847975 w 2847975"/>
              <a:gd name="connsiteY7" fmla="*/ 716756 h 1228725"/>
              <a:gd name="connsiteX8" fmla="*/ 2847975 w 2847975"/>
              <a:gd name="connsiteY8" fmla="*/ 716756 h 1228725"/>
              <a:gd name="connsiteX9" fmla="*/ 2847975 w 2847975"/>
              <a:gd name="connsiteY9" fmla="*/ 1023938 h 1228725"/>
              <a:gd name="connsiteX10" fmla="*/ 2847975 w 2847975"/>
              <a:gd name="connsiteY10" fmla="*/ 1023933 h 1228725"/>
              <a:gd name="connsiteX11" fmla="*/ 2643183 w 2847975"/>
              <a:gd name="connsiteY11" fmla="*/ 1228725 h 1228725"/>
              <a:gd name="connsiteX12" fmla="*/ 1186656 w 2847975"/>
              <a:gd name="connsiteY12" fmla="*/ 1228725 h 1228725"/>
              <a:gd name="connsiteX13" fmla="*/ 830669 w 2847975"/>
              <a:gd name="connsiteY13" fmla="*/ 1382316 h 1228725"/>
              <a:gd name="connsiteX14" fmla="*/ 474663 w 2847975"/>
              <a:gd name="connsiteY14" fmla="*/ 1228725 h 1228725"/>
              <a:gd name="connsiteX15" fmla="*/ 204792 w 2847975"/>
              <a:gd name="connsiteY15" fmla="*/ 1228725 h 1228725"/>
              <a:gd name="connsiteX16" fmla="*/ 0 w 2847975"/>
              <a:gd name="connsiteY16" fmla="*/ 1023933 h 1228725"/>
              <a:gd name="connsiteX17" fmla="*/ 0 w 2847975"/>
              <a:gd name="connsiteY17" fmla="*/ 1023938 h 1228725"/>
              <a:gd name="connsiteX18" fmla="*/ 0 w 2847975"/>
              <a:gd name="connsiteY18" fmla="*/ 716756 h 1228725"/>
              <a:gd name="connsiteX19" fmla="*/ 0 w 2847975"/>
              <a:gd name="connsiteY19" fmla="*/ 716756 h 1228725"/>
              <a:gd name="connsiteX20" fmla="*/ 0 w 2847975"/>
              <a:gd name="connsiteY20" fmla="*/ 204792 h 1228725"/>
              <a:gd name="connsiteX0" fmla="*/ 0 w 2847975"/>
              <a:gd name="connsiteY0" fmla="*/ 204792 h 1382316"/>
              <a:gd name="connsiteX1" fmla="*/ 204792 w 2847975"/>
              <a:gd name="connsiteY1" fmla="*/ 0 h 1382316"/>
              <a:gd name="connsiteX2" fmla="*/ 474663 w 2847975"/>
              <a:gd name="connsiteY2" fmla="*/ 0 h 1382316"/>
              <a:gd name="connsiteX3" fmla="*/ 474663 w 2847975"/>
              <a:gd name="connsiteY3" fmla="*/ 0 h 1382316"/>
              <a:gd name="connsiteX4" fmla="*/ 1186656 w 2847975"/>
              <a:gd name="connsiteY4" fmla="*/ 0 h 1382316"/>
              <a:gd name="connsiteX5" fmla="*/ 2643183 w 2847975"/>
              <a:gd name="connsiteY5" fmla="*/ 0 h 1382316"/>
              <a:gd name="connsiteX6" fmla="*/ 2847975 w 2847975"/>
              <a:gd name="connsiteY6" fmla="*/ 204792 h 1382316"/>
              <a:gd name="connsiteX7" fmla="*/ 2847975 w 2847975"/>
              <a:gd name="connsiteY7" fmla="*/ 716756 h 1382316"/>
              <a:gd name="connsiteX8" fmla="*/ 2847975 w 2847975"/>
              <a:gd name="connsiteY8" fmla="*/ 716756 h 1382316"/>
              <a:gd name="connsiteX9" fmla="*/ 2847975 w 2847975"/>
              <a:gd name="connsiteY9" fmla="*/ 1023938 h 1382316"/>
              <a:gd name="connsiteX10" fmla="*/ 2847975 w 2847975"/>
              <a:gd name="connsiteY10" fmla="*/ 1023933 h 1382316"/>
              <a:gd name="connsiteX11" fmla="*/ 2643183 w 2847975"/>
              <a:gd name="connsiteY11" fmla="*/ 1228725 h 1382316"/>
              <a:gd name="connsiteX12" fmla="*/ 1186656 w 2847975"/>
              <a:gd name="connsiteY12" fmla="*/ 1228725 h 1382316"/>
              <a:gd name="connsiteX13" fmla="*/ 830669 w 2847975"/>
              <a:gd name="connsiteY13" fmla="*/ 1382316 h 1382316"/>
              <a:gd name="connsiteX14" fmla="*/ 931863 w 2847975"/>
              <a:gd name="connsiteY14" fmla="*/ 1219200 h 1382316"/>
              <a:gd name="connsiteX15" fmla="*/ 204792 w 2847975"/>
              <a:gd name="connsiteY15" fmla="*/ 1228725 h 1382316"/>
              <a:gd name="connsiteX16" fmla="*/ 0 w 2847975"/>
              <a:gd name="connsiteY16" fmla="*/ 1023933 h 1382316"/>
              <a:gd name="connsiteX17" fmla="*/ 0 w 2847975"/>
              <a:gd name="connsiteY17" fmla="*/ 1023938 h 1382316"/>
              <a:gd name="connsiteX18" fmla="*/ 0 w 2847975"/>
              <a:gd name="connsiteY18" fmla="*/ 716756 h 1382316"/>
              <a:gd name="connsiteX19" fmla="*/ 0 w 2847975"/>
              <a:gd name="connsiteY19" fmla="*/ 716756 h 1382316"/>
              <a:gd name="connsiteX20" fmla="*/ 0 w 2847975"/>
              <a:gd name="connsiteY20" fmla="*/ 204792 h 1382316"/>
              <a:gd name="connsiteX0" fmla="*/ 0 w 2847975"/>
              <a:gd name="connsiteY0" fmla="*/ 204792 h 1687116"/>
              <a:gd name="connsiteX1" fmla="*/ 204792 w 2847975"/>
              <a:gd name="connsiteY1" fmla="*/ 0 h 1687116"/>
              <a:gd name="connsiteX2" fmla="*/ 474663 w 2847975"/>
              <a:gd name="connsiteY2" fmla="*/ 0 h 1687116"/>
              <a:gd name="connsiteX3" fmla="*/ 474663 w 2847975"/>
              <a:gd name="connsiteY3" fmla="*/ 0 h 1687116"/>
              <a:gd name="connsiteX4" fmla="*/ 1186656 w 2847975"/>
              <a:gd name="connsiteY4" fmla="*/ 0 h 1687116"/>
              <a:gd name="connsiteX5" fmla="*/ 2643183 w 2847975"/>
              <a:gd name="connsiteY5" fmla="*/ 0 h 1687116"/>
              <a:gd name="connsiteX6" fmla="*/ 2847975 w 2847975"/>
              <a:gd name="connsiteY6" fmla="*/ 204792 h 1687116"/>
              <a:gd name="connsiteX7" fmla="*/ 2847975 w 2847975"/>
              <a:gd name="connsiteY7" fmla="*/ 716756 h 1687116"/>
              <a:gd name="connsiteX8" fmla="*/ 2847975 w 2847975"/>
              <a:gd name="connsiteY8" fmla="*/ 716756 h 1687116"/>
              <a:gd name="connsiteX9" fmla="*/ 2847975 w 2847975"/>
              <a:gd name="connsiteY9" fmla="*/ 1023938 h 1687116"/>
              <a:gd name="connsiteX10" fmla="*/ 2847975 w 2847975"/>
              <a:gd name="connsiteY10" fmla="*/ 1023933 h 1687116"/>
              <a:gd name="connsiteX11" fmla="*/ 2643183 w 2847975"/>
              <a:gd name="connsiteY11" fmla="*/ 1228725 h 1687116"/>
              <a:gd name="connsiteX12" fmla="*/ 1186656 w 2847975"/>
              <a:gd name="connsiteY12" fmla="*/ 1228725 h 1687116"/>
              <a:gd name="connsiteX13" fmla="*/ 706844 w 2847975"/>
              <a:gd name="connsiteY13" fmla="*/ 1687116 h 1687116"/>
              <a:gd name="connsiteX14" fmla="*/ 931863 w 2847975"/>
              <a:gd name="connsiteY14" fmla="*/ 1219200 h 1687116"/>
              <a:gd name="connsiteX15" fmla="*/ 204792 w 2847975"/>
              <a:gd name="connsiteY15" fmla="*/ 1228725 h 1687116"/>
              <a:gd name="connsiteX16" fmla="*/ 0 w 2847975"/>
              <a:gd name="connsiteY16" fmla="*/ 1023933 h 1687116"/>
              <a:gd name="connsiteX17" fmla="*/ 0 w 2847975"/>
              <a:gd name="connsiteY17" fmla="*/ 1023938 h 1687116"/>
              <a:gd name="connsiteX18" fmla="*/ 0 w 2847975"/>
              <a:gd name="connsiteY18" fmla="*/ 716756 h 1687116"/>
              <a:gd name="connsiteX19" fmla="*/ 0 w 2847975"/>
              <a:gd name="connsiteY19" fmla="*/ 716756 h 1687116"/>
              <a:gd name="connsiteX20" fmla="*/ 0 w 2847975"/>
              <a:gd name="connsiteY20" fmla="*/ 204792 h 168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47975" h="1687116">
                <a:moveTo>
                  <a:pt x="0" y="204792"/>
                </a:moveTo>
                <a:cubicBezTo>
                  <a:pt x="0" y="91689"/>
                  <a:pt x="91689" y="0"/>
                  <a:pt x="204792" y="0"/>
                </a:cubicBezTo>
                <a:lnTo>
                  <a:pt x="474663" y="0"/>
                </a:lnTo>
                <a:lnTo>
                  <a:pt x="474663" y="0"/>
                </a:lnTo>
                <a:lnTo>
                  <a:pt x="1186656" y="0"/>
                </a:lnTo>
                <a:lnTo>
                  <a:pt x="2643183" y="0"/>
                </a:lnTo>
                <a:cubicBezTo>
                  <a:pt x="2756286" y="0"/>
                  <a:pt x="2847975" y="91689"/>
                  <a:pt x="2847975" y="204792"/>
                </a:cubicBezTo>
                <a:lnTo>
                  <a:pt x="2847975" y="716756"/>
                </a:lnTo>
                <a:lnTo>
                  <a:pt x="2847975" y="716756"/>
                </a:lnTo>
                <a:lnTo>
                  <a:pt x="2847975" y="1023938"/>
                </a:lnTo>
                <a:lnTo>
                  <a:pt x="2847975" y="1023933"/>
                </a:lnTo>
                <a:cubicBezTo>
                  <a:pt x="2847975" y="1137036"/>
                  <a:pt x="2756286" y="1228725"/>
                  <a:pt x="2643183" y="1228725"/>
                </a:cubicBezTo>
                <a:lnTo>
                  <a:pt x="1186656" y="1228725"/>
                </a:lnTo>
                <a:lnTo>
                  <a:pt x="706844" y="1687116"/>
                </a:lnTo>
                <a:lnTo>
                  <a:pt x="931863" y="1219200"/>
                </a:lnTo>
                <a:cubicBezTo>
                  <a:pt x="841906" y="1219200"/>
                  <a:pt x="294749" y="1228725"/>
                  <a:pt x="204792" y="1228725"/>
                </a:cubicBezTo>
                <a:cubicBezTo>
                  <a:pt x="91689" y="1228725"/>
                  <a:pt x="0" y="1137036"/>
                  <a:pt x="0" y="1023933"/>
                </a:cubicBezTo>
                <a:lnTo>
                  <a:pt x="0" y="1023938"/>
                </a:lnTo>
                <a:lnTo>
                  <a:pt x="0" y="716756"/>
                </a:lnTo>
                <a:lnTo>
                  <a:pt x="0" y="716756"/>
                </a:lnTo>
                <a:lnTo>
                  <a:pt x="0" y="204792"/>
                </a:lnTo>
                <a:close/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57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9B3AE9-EB05-4868-859B-B184AE19FBD7}"/>
              </a:ext>
            </a:extLst>
          </p:cNvPr>
          <p:cNvSpPr txBox="1"/>
          <p:nvPr/>
        </p:nvSpPr>
        <p:spPr>
          <a:xfrm>
            <a:off x="1045027" y="394386"/>
            <a:ext cx="6796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8494D2-08D8-488B-860C-CE1D896E5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DAA35F-9EA2-4E82-B78F-1BB5DC1DD52A}"/>
              </a:ext>
            </a:extLst>
          </p:cNvPr>
          <p:cNvSpPr txBox="1"/>
          <p:nvPr/>
        </p:nvSpPr>
        <p:spPr>
          <a:xfrm>
            <a:off x="1045027" y="1071419"/>
            <a:ext cx="6748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Cắt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xé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thêm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trang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773594-0369-43FA-99A9-16ECD3207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93" y="1554180"/>
            <a:ext cx="3139895" cy="26053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74F1D3-16A7-4A0F-955D-F825F32975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214" y="1554180"/>
            <a:ext cx="3214929" cy="26060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C6AD39-A603-4A5C-9108-EA7FFE54E1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495" y="4047684"/>
            <a:ext cx="3219010" cy="251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56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54" y="16490"/>
            <a:ext cx="9120292" cy="68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4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</TotalTime>
  <Words>281</Words>
  <Application>Microsoft Office PowerPoint</Application>
  <PresentationFormat>On-screen Show (4:3)</PresentationFormat>
  <Paragraphs>69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Lenovo</dc:creator>
  <cp:lastModifiedBy>TrangDTT</cp:lastModifiedBy>
  <cp:revision>19</cp:revision>
  <dcterms:created xsi:type="dcterms:W3CDTF">2020-03-16T04:15:06Z</dcterms:created>
  <dcterms:modified xsi:type="dcterms:W3CDTF">2020-07-08T04:30:09Z</dcterms:modified>
</cp:coreProperties>
</file>