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9" r:id="rId2"/>
    <p:sldId id="270" r:id="rId3"/>
    <p:sldId id="256" r:id="rId4"/>
    <p:sldId id="268" r:id="rId5"/>
    <p:sldId id="257" r:id="rId6"/>
    <p:sldId id="271" r:id="rId7"/>
    <p:sldId id="272" r:id="rId8"/>
    <p:sldId id="276" r:id="rId9"/>
    <p:sldId id="273" r:id="rId10"/>
    <p:sldId id="277" r:id="rId11"/>
    <p:sldId id="274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99D0"/>
    <a:srgbClr val="F7941D"/>
    <a:srgbClr val="A3DA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B6C329-E25F-42F2-B41C-022CC1ACDCD0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7D620-1CF8-4FDB-8EEA-ACE90E35F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673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7D620-1CF8-4FDB-8EEA-ACE90E35F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02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7D620-1CF8-4FDB-8EEA-ACE90E35F3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667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7D620-1CF8-4FDB-8EEA-ACE90E35F3A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96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7D620-1CF8-4FDB-8EEA-ACE90E35F3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6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F7D620-1CF8-4FDB-8EEA-ACE90E35F3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23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78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76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437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30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8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448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2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6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76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027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146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AEAED-1702-4A59-B703-A7950A2D526C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3155-0C7C-4513-B6D8-FC7CD7F960B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79BB1F-6AE6-4EE2-A20F-F232E639DD7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784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m6ltfKTEGD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19.png"/><Relationship Id="rId4" Type="http://schemas.openxmlformats.org/officeDocument/2006/relationships/image" Target="../media/image25.png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48D13E-CA7D-4EE7-AD5F-E0293A574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6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A683E1-2D4D-424C-9EFA-E3D551D1D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143"/>
            <a:ext cx="9144000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80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1F4F0F-34CD-4DED-A15F-1BE2DA110AC8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Xung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A9B27F-2D6B-4973-992C-3589AEE56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B613B3-0E3E-437A-BCA1-22744E7BA249}"/>
              </a:ext>
            </a:extLst>
          </p:cNvPr>
          <p:cNvSpPr txBox="1"/>
          <p:nvPr/>
        </p:nvSpPr>
        <p:spPr>
          <a:xfrm>
            <a:off x="2616560" y="1736436"/>
            <a:ext cx="39108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Video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bài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hát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“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Lý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cây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xanh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”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115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67D88B-8F31-4ACC-B685-BC11A3797347}"/>
              </a:ext>
            </a:extLst>
          </p:cNvPr>
          <p:cNvSpPr txBox="1"/>
          <p:nvPr/>
        </p:nvSpPr>
        <p:spPr>
          <a:xfrm>
            <a:off x="1045028" y="394386"/>
            <a:ext cx="6621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F4839B-19F6-439F-BC09-A1C310DCDA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EDD30F-6B6E-40AA-BE9F-EE774A9855FC}"/>
              </a:ext>
            </a:extLst>
          </p:cNvPr>
          <p:cNvSpPr txBox="1"/>
          <p:nvPr/>
        </p:nvSpPr>
        <p:spPr>
          <a:xfrm>
            <a:off x="1045028" y="723611"/>
            <a:ext cx="5718031" cy="1685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con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28600" indent="57150">
              <a:lnSpc>
                <a:spcPct val="150000"/>
              </a:lnSpc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chuyển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đ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ược không?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34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D2DABA-D11D-441E-8D45-9BCD07D27B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E8FE08A9-279B-45CF-870B-044391E35299}"/>
              </a:ext>
            </a:extLst>
          </p:cNvPr>
          <p:cNvSpPr/>
          <p:nvPr/>
        </p:nvSpPr>
        <p:spPr>
          <a:xfrm>
            <a:off x="5989376" y="554182"/>
            <a:ext cx="2323351" cy="812800"/>
          </a:xfrm>
          <a:prstGeom prst="wedgeRoundRectCallout">
            <a:avLst>
              <a:gd name="adj1" fmla="val 10971"/>
              <a:gd name="adj2" fmla="val 72727"/>
              <a:gd name="adj3" fmla="val 16667"/>
            </a:avLst>
          </a:prstGeom>
          <a:solidFill>
            <a:schemeClr val="bg1"/>
          </a:solidFill>
          <a:ln>
            <a:solidFill>
              <a:srgbClr val="6799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ED7E100D-DF51-4163-BA67-AB34790AA0E9}"/>
              </a:ext>
            </a:extLst>
          </p:cNvPr>
          <p:cNvSpPr/>
          <p:nvPr/>
        </p:nvSpPr>
        <p:spPr>
          <a:xfrm>
            <a:off x="4501221" y="1700068"/>
            <a:ext cx="1557834" cy="618259"/>
          </a:xfrm>
          <a:prstGeom prst="wedgeRoundRectCallout">
            <a:avLst>
              <a:gd name="adj1" fmla="val 42014"/>
              <a:gd name="adj2" fmla="val 63994"/>
              <a:gd name="adj3" fmla="val 16667"/>
            </a:avLst>
          </a:prstGeom>
          <a:solidFill>
            <a:schemeClr val="bg1"/>
          </a:solidFill>
          <a:ln>
            <a:solidFill>
              <a:srgbClr val="6799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6F3F7D-0E36-4BC9-BD67-6A6B26D7F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CACC03-F0DB-4A8F-82B4-34C439F308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2" y="1468294"/>
            <a:ext cx="1072860" cy="11051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F4C352-C4A7-4909-B8B1-1EF1039C4A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683" y="1700068"/>
            <a:ext cx="1105127" cy="11051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177012-ED30-41BF-9D35-950988A962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271" y="5091032"/>
            <a:ext cx="1109281" cy="11051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565341-D8CD-49E9-820C-4F857B2468BA}"/>
              </a:ext>
            </a:extLst>
          </p:cNvPr>
          <p:cNvSpPr txBox="1"/>
          <p:nvPr/>
        </p:nvSpPr>
        <p:spPr>
          <a:xfrm>
            <a:off x="4572000" y="1800802"/>
            <a:ext cx="1417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Con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ếch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0AEE7F-0A84-43D9-B2AD-56A72B40901B}"/>
              </a:ext>
            </a:extLst>
          </p:cNvPr>
          <p:cNvSpPr txBox="1"/>
          <p:nvPr/>
        </p:nvSpPr>
        <p:spPr>
          <a:xfrm>
            <a:off x="5989376" y="541463"/>
            <a:ext cx="2364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đừng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giẫm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lên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cỏ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8471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28793F-079C-40B2-B589-AC17824F1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29EDBE-EE8F-4BED-9BBA-1C5FD29FB221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9CF449-89D6-4DAF-9128-F46F1B65B4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5" t="1" b="51380"/>
          <a:stretch/>
        </p:blipFill>
        <p:spPr>
          <a:xfrm>
            <a:off x="1226635" y="1862319"/>
            <a:ext cx="5841553" cy="428567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CD680DA-CD5D-4B3E-8E89-AE159754592C}"/>
              </a:ext>
            </a:extLst>
          </p:cNvPr>
          <p:cNvGrpSpPr/>
          <p:nvPr/>
        </p:nvGrpSpPr>
        <p:grpSpPr>
          <a:xfrm>
            <a:off x="4748617" y="1225383"/>
            <a:ext cx="3186546" cy="1273873"/>
            <a:chOff x="5172363" y="1079266"/>
            <a:chExt cx="3186546" cy="127387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9C82AC6-BD7B-459A-92D0-B6A2718880C9}"/>
                </a:ext>
              </a:extLst>
            </p:cNvPr>
            <p:cNvSpPr txBox="1"/>
            <p:nvPr/>
          </p:nvSpPr>
          <p:spPr>
            <a:xfrm>
              <a:off x="5172363" y="1179202"/>
              <a:ext cx="31865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Đây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cây</a:t>
              </a:r>
              <a:r>
                <a:rPr lang="en-US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ph</a:t>
              </a:r>
              <a:r>
                <a:rPr lang="vi-VN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ượng vĩ ở sân trường mình.</a:t>
              </a:r>
              <a:endParaRPr lang="en-US" sz="2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79FDD187-A97E-4F21-9041-510D9F737B8B}"/>
                </a:ext>
              </a:extLst>
            </p:cNvPr>
            <p:cNvSpPr/>
            <p:nvPr/>
          </p:nvSpPr>
          <p:spPr>
            <a:xfrm>
              <a:off x="5172364" y="1079266"/>
              <a:ext cx="3186545" cy="1273873"/>
            </a:xfrm>
            <a:custGeom>
              <a:avLst/>
              <a:gdLst>
                <a:gd name="connsiteX0" fmla="*/ 0 w 3186545"/>
                <a:gd name="connsiteY0" fmla="*/ 169568 h 1017389"/>
                <a:gd name="connsiteX1" fmla="*/ 169568 w 3186545"/>
                <a:gd name="connsiteY1" fmla="*/ 0 h 1017389"/>
                <a:gd name="connsiteX2" fmla="*/ 531091 w 3186545"/>
                <a:gd name="connsiteY2" fmla="*/ 0 h 1017389"/>
                <a:gd name="connsiteX3" fmla="*/ 531091 w 3186545"/>
                <a:gd name="connsiteY3" fmla="*/ 0 h 1017389"/>
                <a:gd name="connsiteX4" fmla="*/ 1327727 w 3186545"/>
                <a:gd name="connsiteY4" fmla="*/ 0 h 1017389"/>
                <a:gd name="connsiteX5" fmla="*/ 3016977 w 3186545"/>
                <a:gd name="connsiteY5" fmla="*/ 0 h 1017389"/>
                <a:gd name="connsiteX6" fmla="*/ 3186545 w 3186545"/>
                <a:gd name="connsiteY6" fmla="*/ 169568 h 1017389"/>
                <a:gd name="connsiteX7" fmla="*/ 3186545 w 3186545"/>
                <a:gd name="connsiteY7" fmla="*/ 593477 h 1017389"/>
                <a:gd name="connsiteX8" fmla="*/ 3186545 w 3186545"/>
                <a:gd name="connsiteY8" fmla="*/ 593477 h 1017389"/>
                <a:gd name="connsiteX9" fmla="*/ 3186545 w 3186545"/>
                <a:gd name="connsiteY9" fmla="*/ 847824 h 1017389"/>
                <a:gd name="connsiteX10" fmla="*/ 3186545 w 3186545"/>
                <a:gd name="connsiteY10" fmla="*/ 847821 h 1017389"/>
                <a:gd name="connsiteX11" fmla="*/ 3016977 w 3186545"/>
                <a:gd name="connsiteY11" fmla="*/ 1017389 h 1017389"/>
                <a:gd name="connsiteX12" fmla="*/ 1327727 w 3186545"/>
                <a:gd name="connsiteY12" fmla="*/ 1017389 h 1017389"/>
                <a:gd name="connsiteX13" fmla="*/ 449144 w 3186545"/>
                <a:gd name="connsiteY13" fmla="*/ 1273873 h 1017389"/>
                <a:gd name="connsiteX14" fmla="*/ 531091 w 3186545"/>
                <a:gd name="connsiteY14" fmla="*/ 1017389 h 1017389"/>
                <a:gd name="connsiteX15" fmla="*/ 169568 w 3186545"/>
                <a:gd name="connsiteY15" fmla="*/ 1017389 h 1017389"/>
                <a:gd name="connsiteX16" fmla="*/ 0 w 3186545"/>
                <a:gd name="connsiteY16" fmla="*/ 847821 h 1017389"/>
                <a:gd name="connsiteX17" fmla="*/ 0 w 3186545"/>
                <a:gd name="connsiteY17" fmla="*/ 847824 h 1017389"/>
                <a:gd name="connsiteX18" fmla="*/ 0 w 3186545"/>
                <a:gd name="connsiteY18" fmla="*/ 593477 h 1017389"/>
                <a:gd name="connsiteX19" fmla="*/ 0 w 3186545"/>
                <a:gd name="connsiteY19" fmla="*/ 593477 h 1017389"/>
                <a:gd name="connsiteX20" fmla="*/ 0 w 3186545"/>
                <a:gd name="connsiteY20" fmla="*/ 169568 h 1017389"/>
                <a:gd name="connsiteX0" fmla="*/ 0 w 3186545"/>
                <a:gd name="connsiteY0" fmla="*/ 169568 h 1273873"/>
                <a:gd name="connsiteX1" fmla="*/ 169568 w 3186545"/>
                <a:gd name="connsiteY1" fmla="*/ 0 h 1273873"/>
                <a:gd name="connsiteX2" fmla="*/ 531091 w 3186545"/>
                <a:gd name="connsiteY2" fmla="*/ 0 h 1273873"/>
                <a:gd name="connsiteX3" fmla="*/ 531091 w 3186545"/>
                <a:gd name="connsiteY3" fmla="*/ 0 h 1273873"/>
                <a:gd name="connsiteX4" fmla="*/ 1327727 w 3186545"/>
                <a:gd name="connsiteY4" fmla="*/ 0 h 1273873"/>
                <a:gd name="connsiteX5" fmla="*/ 3016977 w 3186545"/>
                <a:gd name="connsiteY5" fmla="*/ 0 h 1273873"/>
                <a:gd name="connsiteX6" fmla="*/ 3186545 w 3186545"/>
                <a:gd name="connsiteY6" fmla="*/ 169568 h 1273873"/>
                <a:gd name="connsiteX7" fmla="*/ 3186545 w 3186545"/>
                <a:gd name="connsiteY7" fmla="*/ 593477 h 1273873"/>
                <a:gd name="connsiteX8" fmla="*/ 3186545 w 3186545"/>
                <a:gd name="connsiteY8" fmla="*/ 593477 h 1273873"/>
                <a:gd name="connsiteX9" fmla="*/ 3186545 w 3186545"/>
                <a:gd name="connsiteY9" fmla="*/ 847824 h 1273873"/>
                <a:gd name="connsiteX10" fmla="*/ 3186545 w 3186545"/>
                <a:gd name="connsiteY10" fmla="*/ 847821 h 1273873"/>
                <a:gd name="connsiteX11" fmla="*/ 3016977 w 3186545"/>
                <a:gd name="connsiteY11" fmla="*/ 1017389 h 1273873"/>
                <a:gd name="connsiteX12" fmla="*/ 792018 w 3186545"/>
                <a:gd name="connsiteY12" fmla="*/ 1017389 h 1273873"/>
                <a:gd name="connsiteX13" fmla="*/ 449144 w 3186545"/>
                <a:gd name="connsiteY13" fmla="*/ 1273873 h 1273873"/>
                <a:gd name="connsiteX14" fmla="*/ 531091 w 3186545"/>
                <a:gd name="connsiteY14" fmla="*/ 1017389 h 1273873"/>
                <a:gd name="connsiteX15" fmla="*/ 169568 w 3186545"/>
                <a:gd name="connsiteY15" fmla="*/ 1017389 h 1273873"/>
                <a:gd name="connsiteX16" fmla="*/ 0 w 3186545"/>
                <a:gd name="connsiteY16" fmla="*/ 847821 h 1273873"/>
                <a:gd name="connsiteX17" fmla="*/ 0 w 3186545"/>
                <a:gd name="connsiteY17" fmla="*/ 847824 h 1273873"/>
                <a:gd name="connsiteX18" fmla="*/ 0 w 3186545"/>
                <a:gd name="connsiteY18" fmla="*/ 593477 h 1273873"/>
                <a:gd name="connsiteX19" fmla="*/ 0 w 3186545"/>
                <a:gd name="connsiteY19" fmla="*/ 593477 h 1273873"/>
                <a:gd name="connsiteX20" fmla="*/ 0 w 3186545"/>
                <a:gd name="connsiteY20" fmla="*/ 169568 h 127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86545" h="1273873">
                  <a:moveTo>
                    <a:pt x="0" y="169568"/>
                  </a:moveTo>
                  <a:cubicBezTo>
                    <a:pt x="0" y="75918"/>
                    <a:pt x="75918" y="0"/>
                    <a:pt x="169568" y="0"/>
                  </a:cubicBezTo>
                  <a:lnTo>
                    <a:pt x="531091" y="0"/>
                  </a:lnTo>
                  <a:lnTo>
                    <a:pt x="531091" y="0"/>
                  </a:lnTo>
                  <a:lnTo>
                    <a:pt x="1327727" y="0"/>
                  </a:lnTo>
                  <a:lnTo>
                    <a:pt x="3016977" y="0"/>
                  </a:lnTo>
                  <a:cubicBezTo>
                    <a:pt x="3110627" y="0"/>
                    <a:pt x="3186545" y="75918"/>
                    <a:pt x="3186545" y="169568"/>
                  </a:cubicBezTo>
                  <a:lnTo>
                    <a:pt x="3186545" y="593477"/>
                  </a:lnTo>
                  <a:lnTo>
                    <a:pt x="3186545" y="593477"/>
                  </a:lnTo>
                  <a:lnTo>
                    <a:pt x="3186545" y="847824"/>
                  </a:lnTo>
                  <a:lnTo>
                    <a:pt x="3186545" y="847821"/>
                  </a:lnTo>
                  <a:cubicBezTo>
                    <a:pt x="3186545" y="941471"/>
                    <a:pt x="3110627" y="1017389"/>
                    <a:pt x="3016977" y="1017389"/>
                  </a:cubicBezTo>
                  <a:lnTo>
                    <a:pt x="792018" y="1017389"/>
                  </a:lnTo>
                  <a:lnTo>
                    <a:pt x="449144" y="1273873"/>
                  </a:lnTo>
                  <a:lnTo>
                    <a:pt x="531091" y="1017389"/>
                  </a:lnTo>
                  <a:lnTo>
                    <a:pt x="169568" y="1017389"/>
                  </a:lnTo>
                  <a:cubicBezTo>
                    <a:pt x="75918" y="1017389"/>
                    <a:pt x="0" y="941471"/>
                    <a:pt x="0" y="847821"/>
                  </a:cubicBezTo>
                  <a:lnTo>
                    <a:pt x="0" y="847824"/>
                  </a:lnTo>
                  <a:lnTo>
                    <a:pt x="0" y="593477"/>
                  </a:lnTo>
                  <a:lnTo>
                    <a:pt x="0" y="593477"/>
                  </a:lnTo>
                  <a:lnTo>
                    <a:pt x="0" y="169568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5B3D39E4-12C9-4C64-B52A-45AEB5911BF7}"/>
              </a:ext>
            </a:extLst>
          </p:cNvPr>
          <p:cNvSpPr/>
          <p:nvPr/>
        </p:nvSpPr>
        <p:spPr>
          <a:xfrm>
            <a:off x="7068189" y="571328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571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28793F-079C-40B2-B589-AC17824F14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29EDBE-EE8F-4BED-9BBA-1C5FD29FB221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9CF449-89D6-4DAF-9128-F46F1B65B4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76"/>
          <a:stretch/>
        </p:blipFill>
        <p:spPr>
          <a:xfrm>
            <a:off x="644986" y="2021095"/>
            <a:ext cx="6292858" cy="428853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CD680DA-CD5D-4B3E-8E89-AE159754592C}"/>
              </a:ext>
            </a:extLst>
          </p:cNvPr>
          <p:cNvGrpSpPr/>
          <p:nvPr/>
        </p:nvGrpSpPr>
        <p:grpSpPr>
          <a:xfrm>
            <a:off x="4831185" y="1384158"/>
            <a:ext cx="3546764" cy="1273873"/>
            <a:chOff x="5172363" y="1079266"/>
            <a:chExt cx="3546764" cy="127387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9C82AC6-BD7B-459A-92D0-B6A2718880C9}"/>
                </a:ext>
              </a:extLst>
            </p:cNvPr>
            <p:cNvSpPr txBox="1"/>
            <p:nvPr/>
          </p:nvSpPr>
          <p:spPr>
            <a:xfrm>
              <a:off x="5172363" y="1179202"/>
              <a:ext cx="35467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Mình vẽ con trâu.</a:t>
              </a:r>
            </a:p>
            <a:p>
              <a:pPr algn="ctr"/>
              <a:r>
                <a:rPr lang="vi-VN" sz="2400" i="1" dirty="0">
                  <a:latin typeface="Arial" panose="020B0604020202020204" pitchFamily="34" charset="0"/>
                  <a:cs typeface="Arial" panose="020B0604020202020204" pitchFamily="34" charset="0"/>
                </a:rPr>
                <a:t>Nó đang ở trên đồng cỏ.</a:t>
              </a:r>
              <a:endParaRPr lang="en-US" sz="24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79FDD187-A97E-4F21-9041-510D9F737B8B}"/>
                </a:ext>
              </a:extLst>
            </p:cNvPr>
            <p:cNvSpPr/>
            <p:nvPr/>
          </p:nvSpPr>
          <p:spPr>
            <a:xfrm>
              <a:off x="5172364" y="1079266"/>
              <a:ext cx="3546763" cy="1273873"/>
            </a:xfrm>
            <a:custGeom>
              <a:avLst/>
              <a:gdLst>
                <a:gd name="connsiteX0" fmla="*/ 0 w 3186545"/>
                <a:gd name="connsiteY0" fmla="*/ 169568 h 1017389"/>
                <a:gd name="connsiteX1" fmla="*/ 169568 w 3186545"/>
                <a:gd name="connsiteY1" fmla="*/ 0 h 1017389"/>
                <a:gd name="connsiteX2" fmla="*/ 531091 w 3186545"/>
                <a:gd name="connsiteY2" fmla="*/ 0 h 1017389"/>
                <a:gd name="connsiteX3" fmla="*/ 531091 w 3186545"/>
                <a:gd name="connsiteY3" fmla="*/ 0 h 1017389"/>
                <a:gd name="connsiteX4" fmla="*/ 1327727 w 3186545"/>
                <a:gd name="connsiteY4" fmla="*/ 0 h 1017389"/>
                <a:gd name="connsiteX5" fmla="*/ 3016977 w 3186545"/>
                <a:gd name="connsiteY5" fmla="*/ 0 h 1017389"/>
                <a:gd name="connsiteX6" fmla="*/ 3186545 w 3186545"/>
                <a:gd name="connsiteY6" fmla="*/ 169568 h 1017389"/>
                <a:gd name="connsiteX7" fmla="*/ 3186545 w 3186545"/>
                <a:gd name="connsiteY7" fmla="*/ 593477 h 1017389"/>
                <a:gd name="connsiteX8" fmla="*/ 3186545 w 3186545"/>
                <a:gd name="connsiteY8" fmla="*/ 593477 h 1017389"/>
                <a:gd name="connsiteX9" fmla="*/ 3186545 w 3186545"/>
                <a:gd name="connsiteY9" fmla="*/ 847824 h 1017389"/>
                <a:gd name="connsiteX10" fmla="*/ 3186545 w 3186545"/>
                <a:gd name="connsiteY10" fmla="*/ 847821 h 1017389"/>
                <a:gd name="connsiteX11" fmla="*/ 3016977 w 3186545"/>
                <a:gd name="connsiteY11" fmla="*/ 1017389 h 1017389"/>
                <a:gd name="connsiteX12" fmla="*/ 1327727 w 3186545"/>
                <a:gd name="connsiteY12" fmla="*/ 1017389 h 1017389"/>
                <a:gd name="connsiteX13" fmla="*/ 449144 w 3186545"/>
                <a:gd name="connsiteY13" fmla="*/ 1273873 h 1017389"/>
                <a:gd name="connsiteX14" fmla="*/ 531091 w 3186545"/>
                <a:gd name="connsiteY14" fmla="*/ 1017389 h 1017389"/>
                <a:gd name="connsiteX15" fmla="*/ 169568 w 3186545"/>
                <a:gd name="connsiteY15" fmla="*/ 1017389 h 1017389"/>
                <a:gd name="connsiteX16" fmla="*/ 0 w 3186545"/>
                <a:gd name="connsiteY16" fmla="*/ 847821 h 1017389"/>
                <a:gd name="connsiteX17" fmla="*/ 0 w 3186545"/>
                <a:gd name="connsiteY17" fmla="*/ 847824 h 1017389"/>
                <a:gd name="connsiteX18" fmla="*/ 0 w 3186545"/>
                <a:gd name="connsiteY18" fmla="*/ 593477 h 1017389"/>
                <a:gd name="connsiteX19" fmla="*/ 0 w 3186545"/>
                <a:gd name="connsiteY19" fmla="*/ 593477 h 1017389"/>
                <a:gd name="connsiteX20" fmla="*/ 0 w 3186545"/>
                <a:gd name="connsiteY20" fmla="*/ 169568 h 1017389"/>
                <a:gd name="connsiteX0" fmla="*/ 0 w 3186545"/>
                <a:gd name="connsiteY0" fmla="*/ 169568 h 1273873"/>
                <a:gd name="connsiteX1" fmla="*/ 169568 w 3186545"/>
                <a:gd name="connsiteY1" fmla="*/ 0 h 1273873"/>
                <a:gd name="connsiteX2" fmla="*/ 531091 w 3186545"/>
                <a:gd name="connsiteY2" fmla="*/ 0 h 1273873"/>
                <a:gd name="connsiteX3" fmla="*/ 531091 w 3186545"/>
                <a:gd name="connsiteY3" fmla="*/ 0 h 1273873"/>
                <a:gd name="connsiteX4" fmla="*/ 1327727 w 3186545"/>
                <a:gd name="connsiteY4" fmla="*/ 0 h 1273873"/>
                <a:gd name="connsiteX5" fmla="*/ 3016977 w 3186545"/>
                <a:gd name="connsiteY5" fmla="*/ 0 h 1273873"/>
                <a:gd name="connsiteX6" fmla="*/ 3186545 w 3186545"/>
                <a:gd name="connsiteY6" fmla="*/ 169568 h 1273873"/>
                <a:gd name="connsiteX7" fmla="*/ 3186545 w 3186545"/>
                <a:gd name="connsiteY7" fmla="*/ 593477 h 1273873"/>
                <a:gd name="connsiteX8" fmla="*/ 3186545 w 3186545"/>
                <a:gd name="connsiteY8" fmla="*/ 593477 h 1273873"/>
                <a:gd name="connsiteX9" fmla="*/ 3186545 w 3186545"/>
                <a:gd name="connsiteY9" fmla="*/ 847824 h 1273873"/>
                <a:gd name="connsiteX10" fmla="*/ 3186545 w 3186545"/>
                <a:gd name="connsiteY10" fmla="*/ 847821 h 1273873"/>
                <a:gd name="connsiteX11" fmla="*/ 3016977 w 3186545"/>
                <a:gd name="connsiteY11" fmla="*/ 1017389 h 1273873"/>
                <a:gd name="connsiteX12" fmla="*/ 792018 w 3186545"/>
                <a:gd name="connsiteY12" fmla="*/ 1017389 h 1273873"/>
                <a:gd name="connsiteX13" fmla="*/ 449144 w 3186545"/>
                <a:gd name="connsiteY13" fmla="*/ 1273873 h 1273873"/>
                <a:gd name="connsiteX14" fmla="*/ 531091 w 3186545"/>
                <a:gd name="connsiteY14" fmla="*/ 1017389 h 1273873"/>
                <a:gd name="connsiteX15" fmla="*/ 169568 w 3186545"/>
                <a:gd name="connsiteY15" fmla="*/ 1017389 h 1273873"/>
                <a:gd name="connsiteX16" fmla="*/ 0 w 3186545"/>
                <a:gd name="connsiteY16" fmla="*/ 847821 h 1273873"/>
                <a:gd name="connsiteX17" fmla="*/ 0 w 3186545"/>
                <a:gd name="connsiteY17" fmla="*/ 847824 h 1273873"/>
                <a:gd name="connsiteX18" fmla="*/ 0 w 3186545"/>
                <a:gd name="connsiteY18" fmla="*/ 593477 h 1273873"/>
                <a:gd name="connsiteX19" fmla="*/ 0 w 3186545"/>
                <a:gd name="connsiteY19" fmla="*/ 593477 h 1273873"/>
                <a:gd name="connsiteX20" fmla="*/ 0 w 3186545"/>
                <a:gd name="connsiteY20" fmla="*/ 169568 h 127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186545" h="1273873">
                  <a:moveTo>
                    <a:pt x="0" y="169568"/>
                  </a:moveTo>
                  <a:cubicBezTo>
                    <a:pt x="0" y="75918"/>
                    <a:pt x="75918" y="0"/>
                    <a:pt x="169568" y="0"/>
                  </a:cubicBezTo>
                  <a:lnTo>
                    <a:pt x="531091" y="0"/>
                  </a:lnTo>
                  <a:lnTo>
                    <a:pt x="531091" y="0"/>
                  </a:lnTo>
                  <a:lnTo>
                    <a:pt x="1327727" y="0"/>
                  </a:lnTo>
                  <a:lnTo>
                    <a:pt x="3016977" y="0"/>
                  </a:lnTo>
                  <a:cubicBezTo>
                    <a:pt x="3110627" y="0"/>
                    <a:pt x="3186545" y="75918"/>
                    <a:pt x="3186545" y="169568"/>
                  </a:cubicBezTo>
                  <a:lnTo>
                    <a:pt x="3186545" y="593477"/>
                  </a:lnTo>
                  <a:lnTo>
                    <a:pt x="3186545" y="593477"/>
                  </a:lnTo>
                  <a:lnTo>
                    <a:pt x="3186545" y="847824"/>
                  </a:lnTo>
                  <a:lnTo>
                    <a:pt x="3186545" y="847821"/>
                  </a:lnTo>
                  <a:cubicBezTo>
                    <a:pt x="3186545" y="941471"/>
                    <a:pt x="3110627" y="1017389"/>
                    <a:pt x="3016977" y="1017389"/>
                  </a:cubicBezTo>
                  <a:lnTo>
                    <a:pt x="792018" y="1017389"/>
                  </a:lnTo>
                  <a:lnTo>
                    <a:pt x="449144" y="1273873"/>
                  </a:lnTo>
                  <a:lnTo>
                    <a:pt x="531091" y="1017389"/>
                  </a:lnTo>
                  <a:lnTo>
                    <a:pt x="169568" y="1017389"/>
                  </a:lnTo>
                  <a:cubicBezTo>
                    <a:pt x="75918" y="1017389"/>
                    <a:pt x="0" y="941471"/>
                    <a:pt x="0" y="847821"/>
                  </a:cubicBezTo>
                  <a:lnTo>
                    <a:pt x="0" y="847824"/>
                  </a:lnTo>
                  <a:lnTo>
                    <a:pt x="0" y="593477"/>
                  </a:lnTo>
                  <a:lnTo>
                    <a:pt x="0" y="593477"/>
                  </a:lnTo>
                  <a:lnTo>
                    <a:pt x="0" y="169568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B119C62A-C4CB-4246-81B4-0CF4DAC70E0E}"/>
              </a:ext>
            </a:extLst>
          </p:cNvPr>
          <p:cNvSpPr/>
          <p:nvPr/>
        </p:nvSpPr>
        <p:spPr>
          <a:xfrm>
            <a:off x="7068189" y="571328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86822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C563C6-5461-48E3-BE6F-01ED7B7C7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7C23EE-C980-4D9C-A3EF-A5D3C36D4E4F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Vẽ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5B28DC-1F97-44BC-8A8C-946D7EC29B1C}"/>
              </a:ext>
            </a:extLst>
          </p:cNvPr>
          <p:cNvGrpSpPr/>
          <p:nvPr/>
        </p:nvGrpSpPr>
        <p:grpSpPr>
          <a:xfrm>
            <a:off x="479403" y="2287089"/>
            <a:ext cx="8185194" cy="2283822"/>
            <a:chOff x="479403" y="2287089"/>
            <a:chExt cx="8185194" cy="228382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94BC721-277F-4D2D-900D-21DBC71825FE}"/>
                </a:ext>
              </a:extLst>
            </p:cNvPr>
            <p:cNvGrpSpPr/>
            <p:nvPr/>
          </p:nvGrpSpPr>
          <p:grpSpPr>
            <a:xfrm>
              <a:off x="479403" y="2287089"/>
              <a:ext cx="8185194" cy="2283822"/>
              <a:chOff x="622602" y="2851596"/>
              <a:chExt cx="7639125" cy="2283822"/>
            </a:xfrm>
          </p:grpSpPr>
          <p:sp>
            <p:nvSpPr>
              <p:cNvPr id="4" name="Rounded Rectangle 12">
                <a:extLst>
                  <a:ext uri="{FF2B5EF4-FFF2-40B4-BE49-F238E27FC236}">
                    <a16:creationId xmlns:a16="http://schemas.microsoft.com/office/drawing/2014/main" id="{140141C8-F642-4FFD-AB4E-13F559FC703B}"/>
                  </a:ext>
                </a:extLst>
              </p:cNvPr>
              <p:cNvSpPr/>
              <p:nvPr/>
            </p:nvSpPr>
            <p:spPr>
              <a:xfrm>
                <a:off x="622602" y="2851596"/>
                <a:ext cx="7639125" cy="2283822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rgbClr val="F05A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ounded Rectangle 13">
                <a:extLst>
                  <a:ext uri="{FF2B5EF4-FFF2-40B4-BE49-F238E27FC236}">
                    <a16:creationId xmlns:a16="http://schemas.microsoft.com/office/drawing/2014/main" id="{7E45CD84-6E8C-4541-B4AB-CFEF091763BC}"/>
                  </a:ext>
                </a:extLst>
              </p:cNvPr>
              <p:cNvSpPr/>
              <p:nvPr/>
            </p:nvSpPr>
            <p:spPr>
              <a:xfrm>
                <a:off x="719721" y="2958954"/>
                <a:ext cx="7444887" cy="2036530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A06DC06-1F96-4DDB-B8C3-999C3B4CDEF9}"/>
                </a:ext>
              </a:extLst>
            </p:cNvPr>
            <p:cNvSpPr/>
            <p:nvPr/>
          </p:nvSpPr>
          <p:spPr>
            <a:xfrm>
              <a:off x="638881" y="2646555"/>
              <a:ext cx="7977071" cy="1482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Xung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quanh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mình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nhiều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cây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con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Cây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tự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chuyển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 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tự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di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chuyển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579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37D715-226F-45C5-B9B1-EB96DEFE8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6993" y="106938"/>
            <a:ext cx="714375" cy="714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ADB18E-E477-4294-866D-04C6E7187D6E}"/>
              </a:ext>
            </a:extLst>
          </p:cNvPr>
          <p:cNvSpPr txBox="1"/>
          <p:nvPr/>
        </p:nvSpPr>
        <p:spPr>
          <a:xfrm>
            <a:off x="1045028" y="394386"/>
            <a:ext cx="6621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Chọn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phù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với bạn.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F38675-11B8-4A55-B4D5-BD5CFBC89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59" y="1301812"/>
            <a:ext cx="1758966" cy="14540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EC97B2-F9D8-4D12-BF7C-999BEF28ED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853" y="877856"/>
            <a:ext cx="965121" cy="1822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52144F-7F55-4470-9AA5-7361FD5137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774" y="767735"/>
            <a:ext cx="2041790" cy="21601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BC7773-0B0B-4D53-A29F-5182EC66A4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833" y="1301812"/>
            <a:ext cx="1794263" cy="12527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6DE8B3-6D85-456F-88F4-C1ECD4987B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88" y="3035592"/>
            <a:ext cx="1420506" cy="16894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8C9660-F98F-4C7E-831E-AB5FF25872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104" y="2839573"/>
            <a:ext cx="2041790" cy="20012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F1F0CE-447A-46C3-B0E0-F801AA0778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833" y="2700493"/>
            <a:ext cx="2485508" cy="227943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B98271-3ECD-4F2C-AD9D-EBBC19A76BF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253" y="4616931"/>
            <a:ext cx="1591181" cy="186768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5CCACEE-D762-4D36-A362-994623EB0A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404" y="4979932"/>
            <a:ext cx="1331191" cy="127841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64BFDD0-068A-4151-A92F-2214D3E3230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919" y="5125878"/>
            <a:ext cx="1513889" cy="1235473"/>
          </a:xfrm>
          <a:prstGeom prst="rect">
            <a:avLst/>
          </a:prstGeom>
        </p:spPr>
      </p:pic>
      <p:sp>
        <p:nvSpPr>
          <p:cNvPr id="24" name="Oval 23">
            <a:extLst>
              <a:ext uri="{FF2B5EF4-FFF2-40B4-BE49-F238E27FC236}">
                <a16:creationId xmlns:a16="http://schemas.microsoft.com/office/drawing/2014/main" id="{CF7EA18B-0888-4727-AA34-74DD74A567DB}"/>
              </a:ext>
            </a:extLst>
          </p:cNvPr>
          <p:cNvSpPr/>
          <p:nvPr/>
        </p:nvSpPr>
        <p:spPr>
          <a:xfrm>
            <a:off x="1811490" y="2371667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96D08E0-DDA2-460E-A339-9D011D397CA4}"/>
              </a:ext>
            </a:extLst>
          </p:cNvPr>
          <p:cNvSpPr/>
          <p:nvPr/>
        </p:nvSpPr>
        <p:spPr>
          <a:xfrm>
            <a:off x="3225179" y="2371667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7147E0C-4A2B-40BD-8DDD-E5C758ECA705}"/>
              </a:ext>
            </a:extLst>
          </p:cNvPr>
          <p:cNvSpPr/>
          <p:nvPr/>
        </p:nvSpPr>
        <p:spPr>
          <a:xfrm>
            <a:off x="4848410" y="2358870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E655D68-8B1F-41B4-AF4C-F7F599586298}"/>
              </a:ext>
            </a:extLst>
          </p:cNvPr>
          <p:cNvSpPr/>
          <p:nvPr/>
        </p:nvSpPr>
        <p:spPr>
          <a:xfrm>
            <a:off x="7791354" y="2358870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9243E47-C470-4B85-BE4F-DC8F2B6B135B}"/>
              </a:ext>
            </a:extLst>
          </p:cNvPr>
          <p:cNvSpPr/>
          <p:nvPr/>
        </p:nvSpPr>
        <p:spPr>
          <a:xfrm>
            <a:off x="1872097" y="4167548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AA0BF4-558F-4A1B-9CD4-5460E34E432C}"/>
              </a:ext>
            </a:extLst>
          </p:cNvPr>
          <p:cNvSpPr/>
          <p:nvPr/>
        </p:nvSpPr>
        <p:spPr>
          <a:xfrm>
            <a:off x="5031290" y="4167548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CD6046E-E3F3-4532-964D-EF950131AB97}"/>
              </a:ext>
            </a:extLst>
          </p:cNvPr>
          <p:cNvSpPr/>
          <p:nvPr/>
        </p:nvSpPr>
        <p:spPr>
          <a:xfrm>
            <a:off x="7880216" y="4359287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D252B0A-BEF2-4942-BBB3-1896E95D7F10}"/>
              </a:ext>
            </a:extLst>
          </p:cNvPr>
          <p:cNvSpPr txBox="1"/>
          <p:nvPr/>
        </p:nvSpPr>
        <p:spPr>
          <a:xfrm>
            <a:off x="7828096" y="434211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F13D9F-95A6-4937-8549-8DC447146B44}"/>
              </a:ext>
            </a:extLst>
          </p:cNvPr>
          <p:cNvGrpSpPr/>
          <p:nvPr/>
        </p:nvGrpSpPr>
        <p:grpSpPr>
          <a:xfrm>
            <a:off x="2951017" y="6059533"/>
            <a:ext cx="450957" cy="400110"/>
            <a:chOff x="2951017" y="6059533"/>
            <a:chExt cx="450957" cy="40011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2A6527C-B60A-49B8-B75E-B61684666B69}"/>
                </a:ext>
              </a:extLst>
            </p:cNvPr>
            <p:cNvSpPr/>
            <p:nvPr/>
          </p:nvSpPr>
          <p:spPr>
            <a:xfrm>
              <a:off x="3020408" y="607834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3AC8B1-537D-4FF9-B5CD-418D9BF81D92}"/>
                </a:ext>
              </a:extLst>
            </p:cNvPr>
            <p:cNvSpPr txBox="1"/>
            <p:nvPr/>
          </p:nvSpPr>
          <p:spPr>
            <a:xfrm>
              <a:off x="2951017" y="6059533"/>
              <a:ext cx="4509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7DC1DB1-BA08-4929-8B06-79A333F2D549}"/>
              </a:ext>
            </a:extLst>
          </p:cNvPr>
          <p:cNvGrpSpPr/>
          <p:nvPr/>
        </p:nvGrpSpPr>
        <p:grpSpPr>
          <a:xfrm>
            <a:off x="4786077" y="6084508"/>
            <a:ext cx="470000" cy="400110"/>
            <a:chOff x="4786077" y="6084508"/>
            <a:chExt cx="470000" cy="400110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23B12B2-5BF3-4E23-88CE-7D9E0032685C}"/>
                </a:ext>
              </a:extLst>
            </p:cNvPr>
            <p:cNvSpPr/>
            <p:nvPr/>
          </p:nvSpPr>
          <p:spPr>
            <a:xfrm>
              <a:off x="4848410" y="6097854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09DCBF6-D17A-4D4C-96B4-2D8D93470308}"/>
                </a:ext>
              </a:extLst>
            </p:cNvPr>
            <p:cNvSpPr txBox="1"/>
            <p:nvPr/>
          </p:nvSpPr>
          <p:spPr>
            <a:xfrm>
              <a:off x="4786077" y="6084508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4EACC25-0F7E-4D05-A25C-1C818042DB6B}"/>
              </a:ext>
            </a:extLst>
          </p:cNvPr>
          <p:cNvGrpSpPr/>
          <p:nvPr/>
        </p:nvGrpSpPr>
        <p:grpSpPr>
          <a:xfrm>
            <a:off x="6930964" y="6069460"/>
            <a:ext cx="470000" cy="400110"/>
            <a:chOff x="6930964" y="6069460"/>
            <a:chExt cx="470000" cy="40011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28032E8-40FD-4043-82C7-D06757F26F60}"/>
                </a:ext>
              </a:extLst>
            </p:cNvPr>
            <p:cNvSpPr/>
            <p:nvPr/>
          </p:nvSpPr>
          <p:spPr>
            <a:xfrm>
              <a:off x="6983084" y="6075465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AD53EF0-B483-48CB-9F57-A78724C5897D}"/>
                </a:ext>
              </a:extLst>
            </p:cNvPr>
            <p:cNvSpPr txBox="1"/>
            <p:nvPr/>
          </p:nvSpPr>
          <p:spPr>
            <a:xfrm>
              <a:off x="6930964" y="6069460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308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8973CF6-3501-4A2A-8B8A-5D9C692071BD}"/>
              </a:ext>
            </a:extLst>
          </p:cNvPr>
          <p:cNvCxnSpPr/>
          <p:nvPr/>
        </p:nvCxnSpPr>
        <p:spPr>
          <a:xfrm>
            <a:off x="2478324" y="1594797"/>
            <a:ext cx="0" cy="2454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A560B24-B0FA-4033-96CE-4E403B792B00}"/>
              </a:ext>
            </a:extLst>
          </p:cNvPr>
          <p:cNvCxnSpPr/>
          <p:nvPr/>
        </p:nvCxnSpPr>
        <p:spPr>
          <a:xfrm>
            <a:off x="6659417" y="1610839"/>
            <a:ext cx="0" cy="2454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E4D2C49-E1AB-4CEC-95D8-CEBA16E6ABCC}"/>
              </a:ext>
            </a:extLst>
          </p:cNvPr>
          <p:cNvCxnSpPr/>
          <p:nvPr/>
        </p:nvCxnSpPr>
        <p:spPr>
          <a:xfrm>
            <a:off x="6643923" y="1035491"/>
            <a:ext cx="0" cy="2454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66B5C7-D793-42F6-848B-576C16AE3F53}"/>
              </a:ext>
            </a:extLst>
          </p:cNvPr>
          <p:cNvCxnSpPr/>
          <p:nvPr/>
        </p:nvCxnSpPr>
        <p:spPr>
          <a:xfrm>
            <a:off x="2478324" y="1035491"/>
            <a:ext cx="0" cy="2454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0B252AF-97EC-4625-ABDC-B4A370EB302A}"/>
              </a:ext>
            </a:extLst>
          </p:cNvPr>
          <p:cNvCxnSpPr>
            <a:stCxn id="6" idx="2"/>
          </p:cNvCxnSpPr>
          <p:nvPr/>
        </p:nvCxnSpPr>
        <p:spPr>
          <a:xfrm>
            <a:off x="4579646" y="791705"/>
            <a:ext cx="0" cy="24544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3E0114E-2147-4017-86DF-BC9F2EA231BB}"/>
              </a:ext>
            </a:extLst>
          </p:cNvPr>
          <p:cNvGrpSpPr/>
          <p:nvPr/>
        </p:nvGrpSpPr>
        <p:grpSpPr>
          <a:xfrm>
            <a:off x="2424495" y="307479"/>
            <a:ext cx="4288749" cy="537567"/>
            <a:chOff x="2370669" y="1052945"/>
            <a:chExt cx="4288749" cy="53756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47CF21D-0CD5-47AD-8275-F0A571E4329E}"/>
                </a:ext>
              </a:extLst>
            </p:cNvPr>
            <p:cNvSpPr txBox="1"/>
            <p:nvPr/>
          </p:nvSpPr>
          <p:spPr>
            <a:xfrm>
              <a:off x="2370669" y="1052945"/>
              <a:ext cx="4288749" cy="537567"/>
            </a:xfrm>
            <a:prstGeom prst="roundRect">
              <a:avLst>
                <a:gd name="adj" fmla="val 50000"/>
              </a:avLst>
            </a:prstGeom>
            <a:solidFill>
              <a:srgbClr val="A3DAD7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433D1-75E1-46EE-AD94-F4CA037D3C35}"/>
                </a:ext>
              </a:extLst>
            </p:cNvPr>
            <p:cNvSpPr/>
            <p:nvPr/>
          </p:nvSpPr>
          <p:spPr>
            <a:xfrm>
              <a:off x="2517097" y="1106284"/>
              <a:ext cx="401744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Arial" panose="020B0604020202020204" pitchFamily="34" charset="0"/>
                  <a:cs typeface="Arial" panose="020B0604020202020204" pitchFamily="34" charset="0"/>
                </a:rPr>
                <a:t>quanh</a:t>
              </a: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 ta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C30752A-78C3-4239-A0D5-14F91B2AB830}"/>
              </a:ext>
            </a:extLst>
          </p:cNvPr>
          <p:cNvGrpSpPr/>
          <p:nvPr/>
        </p:nvGrpSpPr>
        <p:grpSpPr>
          <a:xfrm>
            <a:off x="1669857" y="1180216"/>
            <a:ext cx="1605729" cy="537567"/>
            <a:chOff x="2370669" y="1052945"/>
            <a:chExt cx="1605729" cy="53756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D366BFF-1F86-4025-8285-DC67293D5C70}"/>
                </a:ext>
              </a:extLst>
            </p:cNvPr>
            <p:cNvSpPr txBox="1"/>
            <p:nvPr/>
          </p:nvSpPr>
          <p:spPr>
            <a:xfrm>
              <a:off x="2370669" y="1052945"/>
              <a:ext cx="1605729" cy="537567"/>
            </a:xfrm>
            <a:prstGeom prst="roundRect">
              <a:avLst>
                <a:gd name="adj" fmla="val 50000"/>
              </a:avLst>
            </a:prstGeom>
            <a:solidFill>
              <a:srgbClr val="6799D0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60FD61C-0A65-407A-B2C1-CB5912C2C04F}"/>
                </a:ext>
              </a:extLst>
            </p:cNvPr>
            <p:cNvSpPr/>
            <p:nvPr/>
          </p:nvSpPr>
          <p:spPr>
            <a:xfrm>
              <a:off x="2517097" y="1106284"/>
              <a:ext cx="130035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2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endPara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897CDA-9DD7-47FF-96AD-876D0DE2D6CA}"/>
              </a:ext>
            </a:extLst>
          </p:cNvPr>
          <p:cNvGrpSpPr/>
          <p:nvPr/>
        </p:nvGrpSpPr>
        <p:grpSpPr>
          <a:xfrm>
            <a:off x="5856553" y="1179954"/>
            <a:ext cx="1605729" cy="537567"/>
            <a:chOff x="2370670" y="1052945"/>
            <a:chExt cx="1605729" cy="53756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AFCF71-96BC-4931-811A-2CDE7FB0F846}"/>
                </a:ext>
              </a:extLst>
            </p:cNvPr>
            <p:cNvSpPr txBox="1"/>
            <p:nvPr/>
          </p:nvSpPr>
          <p:spPr>
            <a:xfrm>
              <a:off x="2370670" y="1052945"/>
              <a:ext cx="1605729" cy="537567"/>
            </a:xfrm>
            <a:prstGeom prst="roundRect">
              <a:avLst>
                <a:gd name="adj" fmla="val 50000"/>
              </a:avLst>
            </a:prstGeom>
            <a:solidFill>
              <a:srgbClr val="F7941D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endParaRPr lang="en-US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040D204-FBB3-47F4-A89A-853063EC1262}"/>
                </a:ext>
              </a:extLst>
            </p:cNvPr>
            <p:cNvSpPr/>
            <p:nvPr/>
          </p:nvSpPr>
          <p:spPr>
            <a:xfrm>
              <a:off x="2517097" y="1106284"/>
              <a:ext cx="131478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endParaRPr 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3595C56-E3CA-47E1-9D77-11B5A24D8083}"/>
              </a:ext>
            </a:extLst>
          </p:cNvPr>
          <p:cNvCxnSpPr/>
          <p:nvPr/>
        </p:nvCxnSpPr>
        <p:spPr>
          <a:xfrm>
            <a:off x="2478324" y="1035491"/>
            <a:ext cx="418109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FF8A80E-1280-49AC-9208-DBDE0E68440D}"/>
              </a:ext>
            </a:extLst>
          </p:cNvPr>
          <p:cNvSpPr/>
          <p:nvPr/>
        </p:nvSpPr>
        <p:spPr>
          <a:xfrm>
            <a:off x="443344" y="1851393"/>
            <a:ext cx="4045525" cy="4248323"/>
          </a:xfrm>
          <a:prstGeom prst="roundRect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F017D298-6DA0-4761-95CC-A3B8239D9312}"/>
              </a:ext>
            </a:extLst>
          </p:cNvPr>
          <p:cNvSpPr/>
          <p:nvPr/>
        </p:nvSpPr>
        <p:spPr>
          <a:xfrm>
            <a:off x="4655126" y="1857018"/>
            <a:ext cx="3920161" cy="4242699"/>
          </a:xfrm>
          <a:prstGeom prst="roundRect">
            <a:avLst/>
          </a:prstGeom>
          <a:noFill/>
          <a:ln w="1905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3DFA965-F453-4A6D-BFA3-E27D7D692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72" y="2414331"/>
            <a:ext cx="1344114" cy="111107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CA0776C-DC0C-4C62-BA52-1ADA3EB361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917" y="2496904"/>
            <a:ext cx="1622708" cy="111107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68B2C63-4F58-4BFB-B8DF-8619EA5DBF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974" y="1970241"/>
            <a:ext cx="1054577" cy="199157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7E14778-93B2-48CD-BC0F-84660EA82D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012" y="2210858"/>
            <a:ext cx="1814484" cy="1919671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DFA8E7D-B85E-4595-9A8E-CA5168B5E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41" y="3910787"/>
            <a:ext cx="2278435" cy="208953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C71C300-D0BF-479E-9147-3377F72FCDD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397" y="4357392"/>
            <a:ext cx="1484378" cy="174232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1382F62-D419-43C8-8932-5750FAA557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046" y="2045064"/>
            <a:ext cx="2096472" cy="146373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D005D89-9FD9-4D80-99CA-13D498DABC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31" y="3615178"/>
            <a:ext cx="1418991" cy="168765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51F5EA8-22D4-4DAA-B088-8FD32BAB4C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508" y="3627043"/>
            <a:ext cx="2039754" cy="199928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CB7A51B-3AAB-4264-A804-CF205E1D45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458" y="5080949"/>
            <a:ext cx="957328" cy="91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8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1222</TotalTime>
  <Words>222</Words>
  <Application>Microsoft Office PowerPoint</Application>
  <PresentationFormat>On-screen Show (4:3)</PresentationFormat>
  <Paragraphs>44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Lenovo</dc:creator>
  <cp:lastModifiedBy>TrangDTT</cp:lastModifiedBy>
  <cp:revision>23</cp:revision>
  <dcterms:created xsi:type="dcterms:W3CDTF">2020-03-16T04:15:06Z</dcterms:created>
  <dcterms:modified xsi:type="dcterms:W3CDTF">2020-07-08T04:29:47Z</dcterms:modified>
</cp:coreProperties>
</file>