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92" r:id="rId3"/>
    <p:sldId id="293" r:id="rId4"/>
    <p:sldId id="271" r:id="rId5"/>
    <p:sldId id="258" r:id="rId6"/>
    <p:sldId id="284" r:id="rId7"/>
    <p:sldId id="285" r:id="rId8"/>
    <p:sldId id="294" r:id="rId9"/>
    <p:sldId id="295" r:id="rId10"/>
    <p:sldId id="297" r:id="rId11"/>
    <p:sldId id="298" r:id="rId12"/>
    <p:sldId id="286" r:id="rId13"/>
    <p:sldId id="287" r:id="rId14"/>
    <p:sldId id="288" r:id="rId15"/>
    <p:sldId id="289" r:id="rId16"/>
    <p:sldId id="290" r:id="rId17"/>
    <p:sldId id="291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DAFF"/>
    <a:srgbClr val="F7931D"/>
    <a:srgbClr val="F26221"/>
    <a:srgbClr val="F25D1A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6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2518-39D8-4E64-A4FF-CA377F534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0D5C83-59C4-49A9-A5A2-7FBACA75F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7295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C7BAA1-221C-43ED-8841-F89550544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"/>
          <a:stretch/>
        </p:blipFill>
        <p:spPr>
          <a:xfrm>
            <a:off x="0" y="1"/>
            <a:ext cx="9144000" cy="684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5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>
            <a:stCxn id="3" idx="2"/>
          </p:cNvCxnSpPr>
          <p:nvPr/>
        </p:nvCxnSpPr>
        <p:spPr>
          <a:xfrm flipH="1">
            <a:off x="4572000" y="1923676"/>
            <a:ext cx="1" cy="339693"/>
          </a:xfrm>
          <a:prstGeom prst="line">
            <a:avLst/>
          </a:prstGeom>
          <a:ln w="28575">
            <a:solidFill>
              <a:srgbClr val="F79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8280" y="306748"/>
            <a:ext cx="6795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Sắp xếp sản phẩm bạn đã sưu tầm vào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phù hợp theo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mẫu.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608006" y="1356472"/>
            <a:ext cx="3927989" cy="567204"/>
          </a:xfrm>
          <a:prstGeom prst="roundRect">
            <a:avLst>
              <a:gd name="adj" fmla="val 32395"/>
            </a:avLst>
          </a:prstGeom>
          <a:solidFill>
            <a:srgbClr val="F25D1A"/>
          </a:solidFill>
          <a:ln>
            <a:solidFill>
              <a:srgbClr val="F262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Cộng đồng địa phương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4617" y="2708164"/>
            <a:ext cx="2281179" cy="601443"/>
          </a:xfrm>
          <a:prstGeom prst="roundRect">
            <a:avLst/>
          </a:prstGeom>
          <a:solidFill>
            <a:srgbClr val="F7931D"/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Quang cảnh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93429" y="2708164"/>
            <a:ext cx="3837044" cy="601443"/>
          </a:xfrm>
          <a:prstGeom prst="roundRect">
            <a:avLst/>
          </a:prstGeom>
          <a:solidFill>
            <a:srgbClr val="F7931D"/>
          </a:solidFill>
          <a:ln>
            <a:solidFill>
              <a:srgbClr val="F793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Hoạt động của người dân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3383" y="2489704"/>
            <a:ext cx="2920168" cy="3304513"/>
          </a:xfrm>
          <a:prstGeom prst="roundRect">
            <a:avLst>
              <a:gd name="adj" fmla="val 10456"/>
            </a:avLst>
          </a:prstGeom>
          <a:noFill/>
          <a:ln w="28575">
            <a:solidFill>
              <a:srgbClr val="F7931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315522" y="2489705"/>
            <a:ext cx="4192859" cy="3304512"/>
          </a:xfrm>
          <a:prstGeom prst="roundRect">
            <a:avLst>
              <a:gd name="adj" fmla="val 10456"/>
            </a:avLst>
          </a:prstGeom>
          <a:noFill/>
          <a:ln w="28575">
            <a:solidFill>
              <a:srgbClr val="F7931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2229038" y="2263369"/>
            <a:ext cx="4626864" cy="0"/>
          </a:xfrm>
          <a:prstGeom prst="line">
            <a:avLst/>
          </a:prstGeom>
          <a:ln w="19050">
            <a:solidFill>
              <a:srgbClr val="F79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41266" y="2263369"/>
            <a:ext cx="0" cy="226336"/>
          </a:xfrm>
          <a:prstGeom prst="line">
            <a:avLst/>
          </a:prstGeom>
          <a:ln w="28575">
            <a:solidFill>
              <a:srgbClr val="F79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38544" y="2263369"/>
            <a:ext cx="0" cy="226336"/>
          </a:xfrm>
          <a:prstGeom prst="line">
            <a:avLst/>
          </a:prstGeom>
          <a:ln w="28575">
            <a:solidFill>
              <a:srgbClr val="F79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44"/>
          <a:stretch/>
        </p:blipFill>
        <p:spPr>
          <a:xfrm>
            <a:off x="1093787" y="3567399"/>
            <a:ext cx="1869057" cy="1977765"/>
          </a:xfrm>
          <a:prstGeom prst="roundRect">
            <a:avLst>
              <a:gd name="adj" fmla="val 5806"/>
            </a:avLst>
          </a:prstGeom>
          <a:ln>
            <a:solidFill>
              <a:srgbClr val="F7931D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871" y="3535942"/>
            <a:ext cx="3227076" cy="2009222"/>
          </a:xfrm>
          <a:prstGeom prst="roundRect">
            <a:avLst>
              <a:gd name="adj" fmla="val 10362"/>
            </a:avLst>
          </a:prstGeom>
          <a:ln>
            <a:solidFill>
              <a:srgbClr val="F7931D"/>
            </a:solidFill>
          </a:ln>
        </p:spPr>
      </p:pic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39657" y="306492"/>
            <a:ext cx="6851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Giới thiệu về một sản phẩm bạn đã thực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trong chủ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đề.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57" y="1673524"/>
            <a:ext cx="3401779" cy="46315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70" y="1651637"/>
            <a:ext cx="3203016" cy="463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3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24763" y="316081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4763" y="777746"/>
            <a:ext cx="334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Quan sát tình huống.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23538" y="1239411"/>
            <a:ext cx="7217213" cy="5344108"/>
            <a:chOff x="1056992" y="1246468"/>
            <a:chExt cx="7030017" cy="524621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" t="1257" r="1426" b="3103"/>
            <a:stretch/>
          </p:blipFill>
          <p:spPr>
            <a:xfrm>
              <a:off x="1056992" y="1246468"/>
              <a:ext cx="7030017" cy="4882733"/>
            </a:xfrm>
            <a:prstGeom prst="roundRect">
              <a:avLst>
                <a:gd name="adj" fmla="val 7872"/>
              </a:avLst>
            </a:prstGeom>
          </p:spPr>
        </p:pic>
        <p:sp>
          <p:nvSpPr>
            <p:cNvPr id="8" name="Oval 7"/>
            <p:cNvSpPr/>
            <p:nvPr/>
          </p:nvSpPr>
          <p:spPr>
            <a:xfrm>
              <a:off x="4297680" y="594404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11552" y="2283328"/>
            <a:ext cx="2441020" cy="1139032"/>
            <a:chOff x="3434576" y="2595562"/>
            <a:chExt cx="2441020" cy="1139032"/>
          </a:xfrm>
        </p:grpSpPr>
        <p:sp>
          <p:nvSpPr>
            <p:cNvPr id="10" name="Rounded Rectangular Callout 9"/>
            <p:cNvSpPr/>
            <p:nvPr/>
          </p:nvSpPr>
          <p:spPr>
            <a:xfrm>
              <a:off x="3434576" y="2610807"/>
              <a:ext cx="2430965" cy="1123787"/>
            </a:xfrm>
            <a:custGeom>
              <a:avLst/>
              <a:gdLst>
                <a:gd name="connsiteX0" fmla="*/ 0 w 1855961"/>
                <a:gd name="connsiteY0" fmla="*/ 120481 h 722871"/>
                <a:gd name="connsiteX1" fmla="*/ 120481 w 1855961"/>
                <a:gd name="connsiteY1" fmla="*/ 0 h 722871"/>
                <a:gd name="connsiteX2" fmla="*/ 309327 w 1855961"/>
                <a:gd name="connsiteY2" fmla="*/ 0 h 722871"/>
                <a:gd name="connsiteX3" fmla="*/ 309327 w 1855961"/>
                <a:gd name="connsiteY3" fmla="*/ 0 h 722871"/>
                <a:gd name="connsiteX4" fmla="*/ 773317 w 1855961"/>
                <a:gd name="connsiteY4" fmla="*/ 0 h 722871"/>
                <a:gd name="connsiteX5" fmla="*/ 1735480 w 1855961"/>
                <a:gd name="connsiteY5" fmla="*/ 0 h 722871"/>
                <a:gd name="connsiteX6" fmla="*/ 1855961 w 1855961"/>
                <a:gd name="connsiteY6" fmla="*/ 120481 h 722871"/>
                <a:gd name="connsiteX7" fmla="*/ 1855961 w 1855961"/>
                <a:gd name="connsiteY7" fmla="*/ 421675 h 722871"/>
                <a:gd name="connsiteX8" fmla="*/ 1855961 w 1855961"/>
                <a:gd name="connsiteY8" fmla="*/ 421675 h 722871"/>
                <a:gd name="connsiteX9" fmla="*/ 1855961 w 1855961"/>
                <a:gd name="connsiteY9" fmla="*/ 602393 h 722871"/>
                <a:gd name="connsiteX10" fmla="*/ 1855961 w 1855961"/>
                <a:gd name="connsiteY10" fmla="*/ 602390 h 722871"/>
                <a:gd name="connsiteX11" fmla="*/ 1735480 w 1855961"/>
                <a:gd name="connsiteY11" fmla="*/ 722871 h 722871"/>
                <a:gd name="connsiteX12" fmla="*/ 773317 w 1855961"/>
                <a:gd name="connsiteY12" fmla="*/ 722871 h 722871"/>
                <a:gd name="connsiteX13" fmla="*/ 885368 w 1855961"/>
                <a:gd name="connsiteY13" fmla="*/ 985244 h 722871"/>
                <a:gd name="connsiteX14" fmla="*/ 309327 w 1855961"/>
                <a:gd name="connsiteY14" fmla="*/ 722871 h 722871"/>
                <a:gd name="connsiteX15" fmla="*/ 120481 w 1855961"/>
                <a:gd name="connsiteY15" fmla="*/ 722871 h 722871"/>
                <a:gd name="connsiteX16" fmla="*/ 0 w 1855961"/>
                <a:gd name="connsiteY16" fmla="*/ 602390 h 722871"/>
                <a:gd name="connsiteX17" fmla="*/ 0 w 1855961"/>
                <a:gd name="connsiteY17" fmla="*/ 602393 h 722871"/>
                <a:gd name="connsiteX18" fmla="*/ 0 w 1855961"/>
                <a:gd name="connsiteY18" fmla="*/ 421675 h 722871"/>
                <a:gd name="connsiteX19" fmla="*/ 0 w 1855961"/>
                <a:gd name="connsiteY19" fmla="*/ 421675 h 722871"/>
                <a:gd name="connsiteX20" fmla="*/ 0 w 1855961"/>
                <a:gd name="connsiteY20" fmla="*/ 120481 h 722871"/>
                <a:gd name="connsiteX0" fmla="*/ 0 w 1855961"/>
                <a:gd name="connsiteY0" fmla="*/ 120481 h 985244"/>
                <a:gd name="connsiteX1" fmla="*/ 120481 w 1855961"/>
                <a:gd name="connsiteY1" fmla="*/ 0 h 985244"/>
                <a:gd name="connsiteX2" fmla="*/ 309327 w 1855961"/>
                <a:gd name="connsiteY2" fmla="*/ 0 h 985244"/>
                <a:gd name="connsiteX3" fmla="*/ 309327 w 1855961"/>
                <a:gd name="connsiteY3" fmla="*/ 0 h 985244"/>
                <a:gd name="connsiteX4" fmla="*/ 773317 w 1855961"/>
                <a:gd name="connsiteY4" fmla="*/ 0 h 985244"/>
                <a:gd name="connsiteX5" fmla="*/ 1735480 w 1855961"/>
                <a:gd name="connsiteY5" fmla="*/ 0 h 985244"/>
                <a:gd name="connsiteX6" fmla="*/ 1855961 w 1855961"/>
                <a:gd name="connsiteY6" fmla="*/ 120481 h 985244"/>
                <a:gd name="connsiteX7" fmla="*/ 1855961 w 1855961"/>
                <a:gd name="connsiteY7" fmla="*/ 421675 h 985244"/>
                <a:gd name="connsiteX8" fmla="*/ 1855961 w 1855961"/>
                <a:gd name="connsiteY8" fmla="*/ 421675 h 985244"/>
                <a:gd name="connsiteX9" fmla="*/ 1855961 w 1855961"/>
                <a:gd name="connsiteY9" fmla="*/ 602393 h 985244"/>
                <a:gd name="connsiteX10" fmla="*/ 1855961 w 1855961"/>
                <a:gd name="connsiteY10" fmla="*/ 602390 h 985244"/>
                <a:gd name="connsiteX11" fmla="*/ 1735480 w 1855961"/>
                <a:gd name="connsiteY11" fmla="*/ 722871 h 985244"/>
                <a:gd name="connsiteX12" fmla="*/ 773317 w 1855961"/>
                <a:gd name="connsiteY12" fmla="*/ 722871 h 985244"/>
                <a:gd name="connsiteX13" fmla="*/ 885368 w 1855961"/>
                <a:gd name="connsiteY13" fmla="*/ 985244 h 985244"/>
                <a:gd name="connsiteX14" fmla="*/ 653359 w 1855961"/>
                <a:gd name="connsiteY14" fmla="*/ 722871 h 985244"/>
                <a:gd name="connsiteX15" fmla="*/ 120481 w 1855961"/>
                <a:gd name="connsiteY15" fmla="*/ 722871 h 985244"/>
                <a:gd name="connsiteX16" fmla="*/ 0 w 1855961"/>
                <a:gd name="connsiteY16" fmla="*/ 602390 h 985244"/>
                <a:gd name="connsiteX17" fmla="*/ 0 w 1855961"/>
                <a:gd name="connsiteY17" fmla="*/ 602393 h 985244"/>
                <a:gd name="connsiteX18" fmla="*/ 0 w 1855961"/>
                <a:gd name="connsiteY18" fmla="*/ 421675 h 985244"/>
                <a:gd name="connsiteX19" fmla="*/ 0 w 1855961"/>
                <a:gd name="connsiteY19" fmla="*/ 421675 h 985244"/>
                <a:gd name="connsiteX20" fmla="*/ 0 w 1855961"/>
                <a:gd name="connsiteY20" fmla="*/ 120481 h 98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55961" h="985244">
                  <a:moveTo>
                    <a:pt x="0" y="120481"/>
                  </a:moveTo>
                  <a:cubicBezTo>
                    <a:pt x="0" y="53941"/>
                    <a:pt x="53941" y="0"/>
                    <a:pt x="120481" y="0"/>
                  </a:cubicBezTo>
                  <a:lnTo>
                    <a:pt x="309327" y="0"/>
                  </a:lnTo>
                  <a:lnTo>
                    <a:pt x="309327" y="0"/>
                  </a:lnTo>
                  <a:lnTo>
                    <a:pt x="773317" y="0"/>
                  </a:lnTo>
                  <a:lnTo>
                    <a:pt x="1735480" y="0"/>
                  </a:lnTo>
                  <a:cubicBezTo>
                    <a:pt x="1802020" y="0"/>
                    <a:pt x="1855961" y="53941"/>
                    <a:pt x="1855961" y="120481"/>
                  </a:cubicBezTo>
                  <a:lnTo>
                    <a:pt x="1855961" y="421675"/>
                  </a:lnTo>
                  <a:lnTo>
                    <a:pt x="1855961" y="421675"/>
                  </a:lnTo>
                  <a:lnTo>
                    <a:pt x="1855961" y="602393"/>
                  </a:lnTo>
                  <a:lnTo>
                    <a:pt x="1855961" y="602390"/>
                  </a:lnTo>
                  <a:cubicBezTo>
                    <a:pt x="1855961" y="668930"/>
                    <a:pt x="1802020" y="722871"/>
                    <a:pt x="1735480" y="722871"/>
                  </a:cubicBezTo>
                  <a:lnTo>
                    <a:pt x="773317" y="722871"/>
                  </a:lnTo>
                  <a:lnTo>
                    <a:pt x="885368" y="985244"/>
                  </a:lnTo>
                  <a:lnTo>
                    <a:pt x="653359" y="722871"/>
                  </a:lnTo>
                  <a:lnTo>
                    <a:pt x="120481" y="722871"/>
                  </a:lnTo>
                  <a:cubicBezTo>
                    <a:pt x="53941" y="722871"/>
                    <a:pt x="0" y="668930"/>
                    <a:pt x="0" y="602390"/>
                  </a:cubicBezTo>
                  <a:lnTo>
                    <a:pt x="0" y="602393"/>
                  </a:lnTo>
                  <a:lnTo>
                    <a:pt x="0" y="421675"/>
                  </a:lnTo>
                  <a:lnTo>
                    <a:pt x="0" y="421675"/>
                  </a:lnTo>
                  <a:lnTo>
                    <a:pt x="0" y="12048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67564" y="2595562"/>
              <a:ext cx="24080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>
                  <a:latin typeface="Arial" panose="020B0604020202020204" pitchFamily="34" charset="0"/>
                  <a:cs typeface="Arial" panose="020B0604020202020204" pitchFamily="34" charset="0"/>
                </a:rPr>
                <a:t>Các bạn ơi! </a:t>
              </a:r>
            </a:p>
            <a:p>
              <a:pPr algn="ctr"/>
              <a:r>
                <a:rPr lang="en-US" sz="2400" i="1">
                  <a:latin typeface="Arial" panose="020B0604020202020204" pitchFamily="34" charset="0"/>
                  <a:cs typeface="Arial" panose="020B0604020202020204" pitchFamily="34" charset="0"/>
                </a:rPr>
                <a:t>Xuống đây chơi.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374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8606" y="1862956"/>
            <a:ext cx="3922422" cy="4404497"/>
            <a:chOff x="622418" y="1549405"/>
            <a:chExt cx="3922422" cy="440449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4" b="9547"/>
            <a:stretch/>
          </p:blipFill>
          <p:spPr>
            <a:xfrm>
              <a:off x="622418" y="1549405"/>
              <a:ext cx="3922422" cy="4340670"/>
            </a:xfrm>
            <a:prstGeom prst="rect">
              <a:avLst/>
            </a:prstGeom>
          </p:spPr>
        </p:pic>
        <p:sp>
          <p:nvSpPr>
            <p:cNvPr id="10" name="Rounded Rectangular Callout 9"/>
            <p:cNvSpPr/>
            <p:nvPr/>
          </p:nvSpPr>
          <p:spPr>
            <a:xfrm>
              <a:off x="1198586" y="1836941"/>
              <a:ext cx="2373397" cy="651705"/>
            </a:xfrm>
            <a:custGeom>
              <a:avLst/>
              <a:gdLst>
                <a:gd name="connsiteX0" fmla="*/ 0 w 2326727"/>
                <a:gd name="connsiteY0" fmla="*/ 62160 h 372951"/>
                <a:gd name="connsiteX1" fmla="*/ 62160 w 2326727"/>
                <a:gd name="connsiteY1" fmla="*/ 0 h 372951"/>
                <a:gd name="connsiteX2" fmla="*/ 387788 w 2326727"/>
                <a:gd name="connsiteY2" fmla="*/ 0 h 372951"/>
                <a:gd name="connsiteX3" fmla="*/ 387788 w 2326727"/>
                <a:gd name="connsiteY3" fmla="*/ 0 h 372951"/>
                <a:gd name="connsiteX4" fmla="*/ 969470 w 2326727"/>
                <a:gd name="connsiteY4" fmla="*/ 0 h 372951"/>
                <a:gd name="connsiteX5" fmla="*/ 2264567 w 2326727"/>
                <a:gd name="connsiteY5" fmla="*/ 0 h 372951"/>
                <a:gd name="connsiteX6" fmla="*/ 2326727 w 2326727"/>
                <a:gd name="connsiteY6" fmla="*/ 62160 h 372951"/>
                <a:gd name="connsiteX7" fmla="*/ 2326727 w 2326727"/>
                <a:gd name="connsiteY7" fmla="*/ 217555 h 372951"/>
                <a:gd name="connsiteX8" fmla="*/ 2326727 w 2326727"/>
                <a:gd name="connsiteY8" fmla="*/ 217555 h 372951"/>
                <a:gd name="connsiteX9" fmla="*/ 2326727 w 2326727"/>
                <a:gd name="connsiteY9" fmla="*/ 310793 h 372951"/>
                <a:gd name="connsiteX10" fmla="*/ 2326727 w 2326727"/>
                <a:gd name="connsiteY10" fmla="*/ 310791 h 372951"/>
                <a:gd name="connsiteX11" fmla="*/ 2264567 w 2326727"/>
                <a:gd name="connsiteY11" fmla="*/ 372951 h 372951"/>
                <a:gd name="connsiteX12" fmla="*/ 969470 w 2326727"/>
                <a:gd name="connsiteY12" fmla="*/ 372951 h 372951"/>
                <a:gd name="connsiteX13" fmla="*/ 678636 w 2326727"/>
                <a:gd name="connsiteY13" fmla="*/ 419570 h 372951"/>
                <a:gd name="connsiteX14" fmla="*/ 387788 w 2326727"/>
                <a:gd name="connsiteY14" fmla="*/ 372951 h 372951"/>
                <a:gd name="connsiteX15" fmla="*/ 62160 w 2326727"/>
                <a:gd name="connsiteY15" fmla="*/ 372951 h 372951"/>
                <a:gd name="connsiteX16" fmla="*/ 0 w 2326727"/>
                <a:gd name="connsiteY16" fmla="*/ 310791 h 372951"/>
                <a:gd name="connsiteX17" fmla="*/ 0 w 2326727"/>
                <a:gd name="connsiteY17" fmla="*/ 310793 h 372951"/>
                <a:gd name="connsiteX18" fmla="*/ 0 w 2326727"/>
                <a:gd name="connsiteY18" fmla="*/ 217555 h 372951"/>
                <a:gd name="connsiteX19" fmla="*/ 0 w 2326727"/>
                <a:gd name="connsiteY19" fmla="*/ 217555 h 372951"/>
                <a:gd name="connsiteX20" fmla="*/ 0 w 2326727"/>
                <a:gd name="connsiteY20" fmla="*/ 62160 h 372951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969470 w 2326727"/>
                <a:gd name="connsiteY12" fmla="*/ 372951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34080 w 2326727"/>
                <a:gd name="connsiteY12" fmla="*/ 382005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63898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63898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72951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72951 h 627800"/>
                <a:gd name="connsiteX13" fmla="*/ 742010 w 2326727"/>
                <a:gd name="connsiteY13" fmla="*/ 627800 h 627800"/>
                <a:gd name="connsiteX14" fmla="*/ 62317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6727" h="627800">
                  <a:moveTo>
                    <a:pt x="0" y="62160"/>
                  </a:moveTo>
                  <a:cubicBezTo>
                    <a:pt x="0" y="27830"/>
                    <a:pt x="27830" y="0"/>
                    <a:pt x="62160" y="0"/>
                  </a:cubicBezTo>
                  <a:lnTo>
                    <a:pt x="387788" y="0"/>
                  </a:lnTo>
                  <a:lnTo>
                    <a:pt x="387788" y="0"/>
                  </a:lnTo>
                  <a:lnTo>
                    <a:pt x="969470" y="0"/>
                  </a:lnTo>
                  <a:lnTo>
                    <a:pt x="2264567" y="0"/>
                  </a:lnTo>
                  <a:cubicBezTo>
                    <a:pt x="2298897" y="0"/>
                    <a:pt x="2326727" y="27830"/>
                    <a:pt x="2326727" y="62160"/>
                  </a:cubicBezTo>
                  <a:lnTo>
                    <a:pt x="2326727" y="217555"/>
                  </a:lnTo>
                  <a:lnTo>
                    <a:pt x="2326727" y="217555"/>
                  </a:lnTo>
                  <a:lnTo>
                    <a:pt x="2326727" y="310793"/>
                  </a:lnTo>
                  <a:lnTo>
                    <a:pt x="2326727" y="310791"/>
                  </a:lnTo>
                  <a:cubicBezTo>
                    <a:pt x="2326727" y="345121"/>
                    <a:pt x="2298897" y="372951"/>
                    <a:pt x="2264567" y="372951"/>
                  </a:cubicBezTo>
                  <a:lnTo>
                    <a:pt x="715973" y="372951"/>
                  </a:lnTo>
                  <a:lnTo>
                    <a:pt x="742010" y="627800"/>
                  </a:lnTo>
                  <a:lnTo>
                    <a:pt x="623178" y="372951"/>
                  </a:lnTo>
                  <a:lnTo>
                    <a:pt x="62160" y="372951"/>
                  </a:lnTo>
                  <a:cubicBezTo>
                    <a:pt x="27830" y="372951"/>
                    <a:pt x="0" y="345121"/>
                    <a:pt x="0" y="310791"/>
                  </a:cubicBezTo>
                  <a:lnTo>
                    <a:pt x="0" y="310793"/>
                  </a:lnTo>
                  <a:lnTo>
                    <a:pt x="0" y="217555"/>
                  </a:lnTo>
                  <a:lnTo>
                    <a:pt x="0" y="217555"/>
                  </a:lnTo>
                  <a:lnTo>
                    <a:pt x="0" y="6216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98586" y="1836941"/>
              <a:ext cx="2323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Chờ chúng mình với!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2400749" y="5588142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84057" y="1329673"/>
            <a:ext cx="4903465" cy="4937780"/>
            <a:chOff x="3984057" y="970857"/>
            <a:chExt cx="4903465" cy="49377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4" b="6481"/>
            <a:stretch/>
          </p:blipFill>
          <p:spPr>
            <a:xfrm>
              <a:off x="4751294" y="1549405"/>
              <a:ext cx="3828893" cy="4340670"/>
            </a:xfrm>
            <a:prstGeom prst="roundRect">
              <a:avLst/>
            </a:prstGeom>
          </p:spPr>
        </p:pic>
        <p:sp>
          <p:nvSpPr>
            <p:cNvPr id="3" name="Rounded Rectangular Callout 2"/>
            <p:cNvSpPr/>
            <p:nvPr/>
          </p:nvSpPr>
          <p:spPr>
            <a:xfrm>
              <a:off x="6526846" y="1640270"/>
              <a:ext cx="2360676" cy="898760"/>
            </a:xfrm>
            <a:custGeom>
              <a:avLst/>
              <a:gdLst>
                <a:gd name="connsiteX0" fmla="*/ 0 w 2186912"/>
                <a:gd name="connsiteY0" fmla="*/ 95863 h 575166"/>
                <a:gd name="connsiteX1" fmla="*/ 95863 w 2186912"/>
                <a:gd name="connsiteY1" fmla="*/ 0 h 575166"/>
                <a:gd name="connsiteX2" fmla="*/ 364485 w 2186912"/>
                <a:gd name="connsiteY2" fmla="*/ 0 h 575166"/>
                <a:gd name="connsiteX3" fmla="*/ 364485 w 2186912"/>
                <a:gd name="connsiteY3" fmla="*/ 0 h 575166"/>
                <a:gd name="connsiteX4" fmla="*/ 911213 w 2186912"/>
                <a:gd name="connsiteY4" fmla="*/ 0 h 575166"/>
                <a:gd name="connsiteX5" fmla="*/ 2091049 w 2186912"/>
                <a:gd name="connsiteY5" fmla="*/ 0 h 575166"/>
                <a:gd name="connsiteX6" fmla="*/ 2186912 w 2186912"/>
                <a:gd name="connsiteY6" fmla="*/ 95863 h 575166"/>
                <a:gd name="connsiteX7" fmla="*/ 2186912 w 2186912"/>
                <a:gd name="connsiteY7" fmla="*/ 335514 h 575166"/>
                <a:gd name="connsiteX8" fmla="*/ 2186912 w 2186912"/>
                <a:gd name="connsiteY8" fmla="*/ 335514 h 575166"/>
                <a:gd name="connsiteX9" fmla="*/ 2186912 w 2186912"/>
                <a:gd name="connsiteY9" fmla="*/ 479305 h 575166"/>
                <a:gd name="connsiteX10" fmla="*/ 2186912 w 2186912"/>
                <a:gd name="connsiteY10" fmla="*/ 479303 h 575166"/>
                <a:gd name="connsiteX11" fmla="*/ 2091049 w 2186912"/>
                <a:gd name="connsiteY11" fmla="*/ 575166 h 575166"/>
                <a:gd name="connsiteX12" fmla="*/ 911213 w 2186912"/>
                <a:gd name="connsiteY12" fmla="*/ 575166 h 575166"/>
                <a:gd name="connsiteX13" fmla="*/ 499447 w 2186912"/>
                <a:gd name="connsiteY13" fmla="*/ 669401 h 575166"/>
                <a:gd name="connsiteX14" fmla="*/ 364485 w 2186912"/>
                <a:gd name="connsiteY14" fmla="*/ 575166 h 575166"/>
                <a:gd name="connsiteX15" fmla="*/ 95863 w 2186912"/>
                <a:gd name="connsiteY15" fmla="*/ 575166 h 575166"/>
                <a:gd name="connsiteX16" fmla="*/ 0 w 2186912"/>
                <a:gd name="connsiteY16" fmla="*/ 479303 h 575166"/>
                <a:gd name="connsiteX17" fmla="*/ 0 w 2186912"/>
                <a:gd name="connsiteY17" fmla="*/ 479305 h 575166"/>
                <a:gd name="connsiteX18" fmla="*/ 0 w 2186912"/>
                <a:gd name="connsiteY18" fmla="*/ 335514 h 575166"/>
                <a:gd name="connsiteX19" fmla="*/ 0 w 2186912"/>
                <a:gd name="connsiteY19" fmla="*/ 335514 h 575166"/>
                <a:gd name="connsiteX20" fmla="*/ 0 w 2186912"/>
                <a:gd name="connsiteY20" fmla="*/ 95863 h 575166"/>
                <a:gd name="connsiteX0" fmla="*/ 0 w 2186912"/>
                <a:gd name="connsiteY0" fmla="*/ 95863 h 859524"/>
                <a:gd name="connsiteX1" fmla="*/ 95863 w 2186912"/>
                <a:gd name="connsiteY1" fmla="*/ 0 h 859524"/>
                <a:gd name="connsiteX2" fmla="*/ 364485 w 2186912"/>
                <a:gd name="connsiteY2" fmla="*/ 0 h 859524"/>
                <a:gd name="connsiteX3" fmla="*/ 364485 w 2186912"/>
                <a:gd name="connsiteY3" fmla="*/ 0 h 859524"/>
                <a:gd name="connsiteX4" fmla="*/ 911213 w 2186912"/>
                <a:gd name="connsiteY4" fmla="*/ 0 h 859524"/>
                <a:gd name="connsiteX5" fmla="*/ 2091049 w 2186912"/>
                <a:gd name="connsiteY5" fmla="*/ 0 h 859524"/>
                <a:gd name="connsiteX6" fmla="*/ 2186912 w 2186912"/>
                <a:gd name="connsiteY6" fmla="*/ 95863 h 859524"/>
                <a:gd name="connsiteX7" fmla="*/ 2186912 w 2186912"/>
                <a:gd name="connsiteY7" fmla="*/ 335514 h 859524"/>
                <a:gd name="connsiteX8" fmla="*/ 2186912 w 2186912"/>
                <a:gd name="connsiteY8" fmla="*/ 335514 h 859524"/>
                <a:gd name="connsiteX9" fmla="*/ 2186912 w 2186912"/>
                <a:gd name="connsiteY9" fmla="*/ 479305 h 859524"/>
                <a:gd name="connsiteX10" fmla="*/ 2186912 w 2186912"/>
                <a:gd name="connsiteY10" fmla="*/ 479303 h 859524"/>
                <a:gd name="connsiteX11" fmla="*/ 2091049 w 2186912"/>
                <a:gd name="connsiteY11" fmla="*/ 575166 h 859524"/>
                <a:gd name="connsiteX12" fmla="*/ 911213 w 2186912"/>
                <a:gd name="connsiteY12" fmla="*/ 575166 h 859524"/>
                <a:gd name="connsiteX13" fmla="*/ 436073 w 2186912"/>
                <a:gd name="connsiteY13" fmla="*/ 859524 h 859524"/>
                <a:gd name="connsiteX14" fmla="*/ 364485 w 2186912"/>
                <a:gd name="connsiteY14" fmla="*/ 575166 h 859524"/>
                <a:gd name="connsiteX15" fmla="*/ 95863 w 2186912"/>
                <a:gd name="connsiteY15" fmla="*/ 575166 h 859524"/>
                <a:gd name="connsiteX16" fmla="*/ 0 w 2186912"/>
                <a:gd name="connsiteY16" fmla="*/ 479303 h 859524"/>
                <a:gd name="connsiteX17" fmla="*/ 0 w 2186912"/>
                <a:gd name="connsiteY17" fmla="*/ 479305 h 859524"/>
                <a:gd name="connsiteX18" fmla="*/ 0 w 2186912"/>
                <a:gd name="connsiteY18" fmla="*/ 335514 h 859524"/>
                <a:gd name="connsiteX19" fmla="*/ 0 w 2186912"/>
                <a:gd name="connsiteY19" fmla="*/ 335514 h 859524"/>
                <a:gd name="connsiteX20" fmla="*/ 0 w 2186912"/>
                <a:gd name="connsiteY20" fmla="*/ 95863 h 859524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911213 w 2186912"/>
                <a:gd name="connsiteY12" fmla="*/ 575166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494753 w 2186912"/>
                <a:gd name="connsiteY12" fmla="*/ 584220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845987 w 2186912"/>
                <a:gd name="connsiteY12" fmla="*/ 584220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835657 w 2186912"/>
                <a:gd name="connsiteY12" fmla="*/ 574813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835657 w 2186912"/>
                <a:gd name="connsiteY12" fmla="*/ 574813 h 805203"/>
                <a:gd name="connsiteX13" fmla="*/ 427020 w 2186912"/>
                <a:gd name="connsiteY13" fmla="*/ 805203 h 805203"/>
                <a:gd name="connsiteX14" fmla="*/ 726049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758169"/>
                <a:gd name="connsiteX1" fmla="*/ 95863 w 2186912"/>
                <a:gd name="connsiteY1" fmla="*/ 0 h 758169"/>
                <a:gd name="connsiteX2" fmla="*/ 364485 w 2186912"/>
                <a:gd name="connsiteY2" fmla="*/ 0 h 758169"/>
                <a:gd name="connsiteX3" fmla="*/ 364485 w 2186912"/>
                <a:gd name="connsiteY3" fmla="*/ 0 h 758169"/>
                <a:gd name="connsiteX4" fmla="*/ 911213 w 2186912"/>
                <a:gd name="connsiteY4" fmla="*/ 0 h 758169"/>
                <a:gd name="connsiteX5" fmla="*/ 2091049 w 2186912"/>
                <a:gd name="connsiteY5" fmla="*/ 0 h 758169"/>
                <a:gd name="connsiteX6" fmla="*/ 2186912 w 2186912"/>
                <a:gd name="connsiteY6" fmla="*/ 95863 h 758169"/>
                <a:gd name="connsiteX7" fmla="*/ 2186912 w 2186912"/>
                <a:gd name="connsiteY7" fmla="*/ 335514 h 758169"/>
                <a:gd name="connsiteX8" fmla="*/ 2186912 w 2186912"/>
                <a:gd name="connsiteY8" fmla="*/ 335514 h 758169"/>
                <a:gd name="connsiteX9" fmla="*/ 2186912 w 2186912"/>
                <a:gd name="connsiteY9" fmla="*/ 479305 h 758169"/>
                <a:gd name="connsiteX10" fmla="*/ 2186912 w 2186912"/>
                <a:gd name="connsiteY10" fmla="*/ 479303 h 758169"/>
                <a:gd name="connsiteX11" fmla="*/ 2091049 w 2186912"/>
                <a:gd name="connsiteY11" fmla="*/ 575166 h 758169"/>
                <a:gd name="connsiteX12" fmla="*/ 835657 w 2186912"/>
                <a:gd name="connsiteY12" fmla="*/ 574813 h 758169"/>
                <a:gd name="connsiteX13" fmla="*/ 736931 w 2186912"/>
                <a:gd name="connsiteY13" fmla="*/ 758169 h 758169"/>
                <a:gd name="connsiteX14" fmla="*/ 726049 w 2186912"/>
                <a:gd name="connsiteY14" fmla="*/ 575166 h 758169"/>
                <a:gd name="connsiteX15" fmla="*/ 95863 w 2186912"/>
                <a:gd name="connsiteY15" fmla="*/ 575166 h 758169"/>
                <a:gd name="connsiteX16" fmla="*/ 0 w 2186912"/>
                <a:gd name="connsiteY16" fmla="*/ 479303 h 758169"/>
                <a:gd name="connsiteX17" fmla="*/ 0 w 2186912"/>
                <a:gd name="connsiteY17" fmla="*/ 479305 h 758169"/>
                <a:gd name="connsiteX18" fmla="*/ 0 w 2186912"/>
                <a:gd name="connsiteY18" fmla="*/ 335514 h 758169"/>
                <a:gd name="connsiteX19" fmla="*/ 0 w 2186912"/>
                <a:gd name="connsiteY19" fmla="*/ 335514 h 758169"/>
                <a:gd name="connsiteX20" fmla="*/ 0 w 2186912"/>
                <a:gd name="connsiteY20" fmla="*/ 95863 h 75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86912" h="758169">
                  <a:moveTo>
                    <a:pt x="0" y="95863"/>
                  </a:moveTo>
                  <a:cubicBezTo>
                    <a:pt x="0" y="42919"/>
                    <a:pt x="42919" y="0"/>
                    <a:pt x="95863" y="0"/>
                  </a:cubicBezTo>
                  <a:lnTo>
                    <a:pt x="364485" y="0"/>
                  </a:lnTo>
                  <a:lnTo>
                    <a:pt x="364485" y="0"/>
                  </a:lnTo>
                  <a:lnTo>
                    <a:pt x="911213" y="0"/>
                  </a:lnTo>
                  <a:lnTo>
                    <a:pt x="2091049" y="0"/>
                  </a:lnTo>
                  <a:cubicBezTo>
                    <a:pt x="2143993" y="0"/>
                    <a:pt x="2186912" y="42919"/>
                    <a:pt x="2186912" y="95863"/>
                  </a:cubicBezTo>
                  <a:lnTo>
                    <a:pt x="2186912" y="335514"/>
                  </a:lnTo>
                  <a:lnTo>
                    <a:pt x="2186912" y="335514"/>
                  </a:lnTo>
                  <a:lnTo>
                    <a:pt x="2186912" y="479305"/>
                  </a:lnTo>
                  <a:lnTo>
                    <a:pt x="2186912" y="479303"/>
                  </a:lnTo>
                  <a:cubicBezTo>
                    <a:pt x="2186912" y="532247"/>
                    <a:pt x="2143993" y="575166"/>
                    <a:pt x="2091049" y="575166"/>
                  </a:cubicBezTo>
                  <a:lnTo>
                    <a:pt x="835657" y="574813"/>
                  </a:lnTo>
                  <a:lnTo>
                    <a:pt x="736931" y="758169"/>
                  </a:lnTo>
                  <a:lnTo>
                    <a:pt x="726049" y="575166"/>
                  </a:lnTo>
                  <a:lnTo>
                    <a:pt x="95863" y="575166"/>
                  </a:lnTo>
                  <a:cubicBezTo>
                    <a:pt x="42919" y="575166"/>
                    <a:pt x="0" y="532247"/>
                    <a:pt x="0" y="479303"/>
                  </a:cubicBezTo>
                  <a:lnTo>
                    <a:pt x="0" y="479305"/>
                  </a:lnTo>
                  <a:lnTo>
                    <a:pt x="0" y="335514"/>
                  </a:lnTo>
                  <a:lnTo>
                    <a:pt x="0" y="335514"/>
                  </a:lnTo>
                  <a:lnTo>
                    <a:pt x="0" y="9586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88148" y="1640269"/>
              <a:ext cx="23871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Chúng mình nên </a:t>
              </a:r>
            </a:p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đến sân chơi để chơi.</a:t>
              </a:r>
            </a:p>
          </p:txBody>
        </p:sp>
        <p:sp>
          <p:nvSpPr>
            <p:cNvPr id="2" name="Rounded Rectangular Callout 1"/>
            <p:cNvSpPr/>
            <p:nvPr/>
          </p:nvSpPr>
          <p:spPr>
            <a:xfrm>
              <a:off x="4044021" y="970857"/>
              <a:ext cx="2532141" cy="1390120"/>
            </a:xfrm>
            <a:custGeom>
              <a:avLst/>
              <a:gdLst>
                <a:gd name="connsiteX0" fmla="*/ 0 w 2708997"/>
                <a:gd name="connsiteY0" fmla="*/ 117983 h 707886"/>
                <a:gd name="connsiteX1" fmla="*/ 117983 w 2708997"/>
                <a:gd name="connsiteY1" fmla="*/ 0 h 707886"/>
                <a:gd name="connsiteX2" fmla="*/ 451500 w 2708997"/>
                <a:gd name="connsiteY2" fmla="*/ 0 h 707886"/>
                <a:gd name="connsiteX3" fmla="*/ 451500 w 2708997"/>
                <a:gd name="connsiteY3" fmla="*/ 0 h 707886"/>
                <a:gd name="connsiteX4" fmla="*/ 1128749 w 2708997"/>
                <a:gd name="connsiteY4" fmla="*/ 0 h 707886"/>
                <a:gd name="connsiteX5" fmla="*/ 2591014 w 2708997"/>
                <a:gd name="connsiteY5" fmla="*/ 0 h 707886"/>
                <a:gd name="connsiteX6" fmla="*/ 2708997 w 2708997"/>
                <a:gd name="connsiteY6" fmla="*/ 117983 h 707886"/>
                <a:gd name="connsiteX7" fmla="*/ 2708997 w 2708997"/>
                <a:gd name="connsiteY7" fmla="*/ 412934 h 707886"/>
                <a:gd name="connsiteX8" fmla="*/ 2708997 w 2708997"/>
                <a:gd name="connsiteY8" fmla="*/ 412934 h 707886"/>
                <a:gd name="connsiteX9" fmla="*/ 2708997 w 2708997"/>
                <a:gd name="connsiteY9" fmla="*/ 589905 h 707886"/>
                <a:gd name="connsiteX10" fmla="*/ 2708997 w 2708997"/>
                <a:gd name="connsiteY10" fmla="*/ 589903 h 707886"/>
                <a:gd name="connsiteX11" fmla="*/ 2591014 w 2708997"/>
                <a:gd name="connsiteY11" fmla="*/ 707886 h 707886"/>
                <a:gd name="connsiteX12" fmla="*/ 1128749 w 2708997"/>
                <a:gd name="connsiteY12" fmla="*/ 707886 h 707886"/>
                <a:gd name="connsiteX13" fmla="*/ 790133 w 2708997"/>
                <a:gd name="connsiteY13" fmla="*/ 796372 h 707886"/>
                <a:gd name="connsiteX14" fmla="*/ 451500 w 2708997"/>
                <a:gd name="connsiteY14" fmla="*/ 707886 h 707886"/>
                <a:gd name="connsiteX15" fmla="*/ 117983 w 2708997"/>
                <a:gd name="connsiteY15" fmla="*/ 707886 h 707886"/>
                <a:gd name="connsiteX16" fmla="*/ 0 w 2708997"/>
                <a:gd name="connsiteY16" fmla="*/ 589903 h 707886"/>
                <a:gd name="connsiteX17" fmla="*/ 0 w 2708997"/>
                <a:gd name="connsiteY17" fmla="*/ 589905 h 707886"/>
                <a:gd name="connsiteX18" fmla="*/ 0 w 2708997"/>
                <a:gd name="connsiteY18" fmla="*/ 412934 h 707886"/>
                <a:gd name="connsiteX19" fmla="*/ 0 w 2708997"/>
                <a:gd name="connsiteY19" fmla="*/ 412934 h 707886"/>
                <a:gd name="connsiteX20" fmla="*/ 0 w 2708997"/>
                <a:gd name="connsiteY20" fmla="*/ 117983 h 707886"/>
                <a:gd name="connsiteX0" fmla="*/ 0 w 2708997"/>
                <a:gd name="connsiteY0" fmla="*/ 117983 h 796372"/>
                <a:gd name="connsiteX1" fmla="*/ 117983 w 2708997"/>
                <a:gd name="connsiteY1" fmla="*/ 0 h 796372"/>
                <a:gd name="connsiteX2" fmla="*/ 451500 w 2708997"/>
                <a:gd name="connsiteY2" fmla="*/ 0 h 796372"/>
                <a:gd name="connsiteX3" fmla="*/ 451500 w 2708997"/>
                <a:gd name="connsiteY3" fmla="*/ 0 h 796372"/>
                <a:gd name="connsiteX4" fmla="*/ 1128749 w 2708997"/>
                <a:gd name="connsiteY4" fmla="*/ 0 h 796372"/>
                <a:gd name="connsiteX5" fmla="*/ 2591014 w 2708997"/>
                <a:gd name="connsiteY5" fmla="*/ 0 h 796372"/>
                <a:gd name="connsiteX6" fmla="*/ 2708997 w 2708997"/>
                <a:gd name="connsiteY6" fmla="*/ 117983 h 796372"/>
                <a:gd name="connsiteX7" fmla="*/ 2708997 w 2708997"/>
                <a:gd name="connsiteY7" fmla="*/ 412934 h 796372"/>
                <a:gd name="connsiteX8" fmla="*/ 2708997 w 2708997"/>
                <a:gd name="connsiteY8" fmla="*/ 412934 h 796372"/>
                <a:gd name="connsiteX9" fmla="*/ 2708997 w 2708997"/>
                <a:gd name="connsiteY9" fmla="*/ 589905 h 796372"/>
                <a:gd name="connsiteX10" fmla="*/ 2708997 w 2708997"/>
                <a:gd name="connsiteY10" fmla="*/ 589903 h 796372"/>
                <a:gd name="connsiteX11" fmla="*/ 2591014 w 2708997"/>
                <a:gd name="connsiteY11" fmla="*/ 707886 h 796372"/>
                <a:gd name="connsiteX12" fmla="*/ 1708171 w 2708997"/>
                <a:gd name="connsiteY12" fmla="*/ 707886 h 796372"/>
                <a:gd name="connsiteX13" fmla="*/ 790133 w 2708997"/>
                <a:gd name="connsiteY13" fmla="*/ 796372 h 796372"/>
                <a:gd name="connsiteX14" fmla="*/ 451500 w 2708997"/>
                <a:gd name="connsiteY14" fmla="*/ 707886 h 796372"/>
                <a:gd name="connsiteX15" fmla="*/ 117983 w 2708997"/>
                <a:gd name="connsiteY15" fmla="*/ 707886 h 796372"/>
                <a:gd name="connsiteX16" fmla="*/ 0 w 2708997"/>
                <a:gd name="connsiteY16" fmla="*/ 589903 h 796372"/>
                <a:gd name="connsiteX17" fmla="*/ 0 w 2708997"/>
                <a:gd name="connsiteY17" fmla="*/ 589905 h 796372"/>
                <a:gd name="connsiteX18" fmla="*/ 0 w 2708997"/>
                <a:gd name="connsiteY18" fmla="*/ 412934 h 796372"/>
                <a:gd name="connsiteX19" fmla="*/ 0 w 2708997"/>
                <a:gd name="connsiteY19" fmla="*/ 412934 h 796372"/>
                <a:gd name="connsiteX20" fmla="*/ 0 w 2708997"/>
                <a:gd name="connsiteY20" fmla="*/ 117983 h 796372"/>
                <a:gd name="connsiteX0" fmla="*/ 0 w 2708997"/>
                <a:gd name="connsiteY0" fmla="*/ 117983 h 796372"/>
                <a:gd name="connsiteX1" fmla="*/ 117983 w 2708997"/>
                <a:gd name="connsiteY1" fmla="*/ 0 h 796372"/>
                <a:gd name="connsiteX2" fmla="*/ 451500 w 2708997"/>
                <a:gd name="connsiteY2" fmla="*/ 0 h 796372"/>
                <a:gd name="connsiteX3" fmla="*/ 451500 w 2708997"/>
                <a:gd name="connsiteY3" fmla="*/ 0 h 796372"/>
                <a:gd name="connsiteX4" fmla="*/ 1128749 w 2708997"/>
                <a:gd name="connsiteY4" fmla="*/ 0 h 796372"/>
                <a:gd name="connsiteX5" fmla="*/ 2591014 w 2708997"/>
                <a:gd name="connsiteY5" fmla="*/ 0 h 796372"/>
                <a:gd name="connsiteX6" fmla="*/ 2708997 w 2708997"/>
                <a:gd name="connsiteY6" fmla="*/ 117983 h 796372"/>
                <a:gd name="connsiteX7" fmla="*/ 2708997 w 2708997"/>
                <a:gd name="connsiteY7" fmla="*/ 412934 h 796372"/>
                <a:gd name="connsiteX8" fmla="*/ 2708997 w 2708997"/>
                <a:gd name="connsiteY8" fmla="*/ 412934 h 796372"/>
                <a:gd name="connsiteX9" fmla="*/ 2708997 w 2708997"/>
                <a:gd name="connsiteY9" fmla="*/ 589905 h 796372"/>
                <a:gd name="connsiteX10" fmla="*/ 2708997 w 2708997"/>
                <a:gd name="connsiteY10" fmla="*/ 589903 h 796372"/>
                <a:gd name="connsiteX11" fmla="*/ 2591014 w 2708997"/>
                <a:gd name="connsiteY11" fmla="*/ 707886 h 796372"/>
                <a:gd name="connsiteX12" fmla="*/ 1708171 w 2708997"/>
                <a:gd name="connsiteY12" fmla="*/ 707886 h 796372"/>
                <a:gd name="connsiteX13" fmla="*/ 790133 w 2708997"/>
                <a:gd name="connsiteY13" fmla="*/ 796372 h 796372"/>
                <a:gd name="connsiteX14" fmla="*/ 1130510 w 2708997"/>
                <a:gd name="connsiteY14" fmla="*/ 707886 h 796372"/>
                <a:gd name="connsiteX15" fmla="*/ 117983 w 2708997"/>
                <a:gd name="connsiteY15" fmla="*/ 707886 h 796372"/>
                <a:gd name="connsiteX16" fmla="*/ 0 w 2708997"/>
                <a:gd name="connsiteY16" fmla="*/ 589903 h 796372"/>
                <a:gd name="connsiteX17" fmla="*/ 0 w 2708997"/>
                <a:gd name="connsiteY17" fmla="*/ 589905 h 796372"/>
                <a:gd name="connsiteX18" fmla="*/ 0 w 2708997"/>
                <a:gd name="connsiteY18" fmla="*/ 412934 h 796372"/>
                <a:gd name="connsiteX19" fmla="*/ 0 w 2708997"/>
                <a:gd name="connsiteY19" fmla="*/ 412934 h 796372"/>
                <a:gd name="connsiteX20" fmla="*/ 0 w 2708997"/>
                <a:gd name="connsiteY20" fmla="*/ 117983 h 796372"/>
                <a:gd name="connsiteX0" fmla="*/ 0 w 2708997"/>
                <a:gd name="connsiteY0" fmla="*/ 117983 h 968388"/>
                <a:gd name="connsiteX1" fmla="*/ 117983 w 2708997"/>
                <a:gd name="connsiteY1" fmla="*/ 0 h 968388"/>
                <a:gd name="connsiteX2" fmla="*/ 451500 w 2708997"/>
                <a:gd name="connsiteY2" fmla="*/ 0 h 968388"/>
                <a:gd name="connsiteX3" fmla="*/ 451500 w 2708997"/>
                <a:gd name="connsiteY3" fmla="*/ 0 h 968388"/>
                <a:gd name="connsiteX4" fmla="*/ 1128749 w 2708997"/>
                <a:gd name="connsiteY4" fmla="*/ 0 h 968388"/>
                <a:gd name="connsiteX5" fmla="*/ 2591014 w 2708997"/>
                <a:gd name="connsiteY5" fmla="*/ 0 h 968388"/>
                <a:gd name="connsiteX6" fmla="*/ 2708997 w 2708997"/>
                <a:gd name="connsiteY6" fmla="*/ 117983 h 968388"/>
                <a:gd name="connsiteX7" fmla="*/ 2708997 w 2708997"/>
                <a:gd name="connsiteY7" fmla="*/ 412934 h 968388"/>
                <a:gd name="connsiteX8" fmla="*/ 2708997 w 2708997"/>
                <a:gd name="connsiteY8" fmla="*/ 412934 h 968388"/>
                <a:gd name="connsiteX9" fmla="*/ 2708997 w 2708997"/>
                <a:gd name="connsiteY9" fmla="*/ 589905 h 968388"/>
                <a:gd name="connsiteX10" fmla="*/ 2708997 w 2708997"/>
                <a:gd name="connsiteY10" fmla="*/ 589903 h 968388"/>
                <a:gd name="connsiteX11" fmla="*/ 2591014 w 2708997"/>
                <a:gd name="connsiteY11" fmla="*/ 707886 h 968388"/>
                <a:gd name="connsiteX12" fmla="*/ 1708171 w 2708997"/>
                <a:gd name="connsiteY12" fmla="*/ 707886 h 968388"/>
                <a:gd name="connsiteX13" fmla="*/ 1668319 w 2708997"/>
                <a:gd name="connsiteY13" fmla="*/ 968388 h 968388"/>
                <a:gd name="connsiteX14" fmla="*/ 1130510 w 2708997"/>
                <a:gd name="connsiteY14" fmla="*/ 707886 h 968388"/>
                <a:gd name="connsiteX15" fmla="*/ 117983 w 2708997"/>
                <a:gd name="connsiteY15" fmla="*/ 707886 h 968388"/>
                <a:gd name="connsiteX16" fmla="*/ 0 w 2708997"/>
                <a:gd name="connsiteY16" fmla="*/ 589903 h 968388"/>
                <a:gd name="connsiteX17" fmla="*/ 0 w 2708997"/>
                <a:gd name="connsiteY17" fmla="*/ 589905 h 968388"/>
                <a:gd name="connsiteX18" fmla="*/ 0 w 2708997"/>
                <a:gd name="connsiteY18" fmla="*/ 412934 h 968388"/>
                <a:gd name="connsiteX19" fmla="*/ 0 w 2708997"/>
                <a:gd name="connsiteY19" fmla="*/ 412934 h 968388"/>
                <a:gd name="connsiteX20" fmla="*/ 0 w 2708997"/>
                <a:gd name="connsiteY20" fmla="*/ 117983 h 968388"/>
                <a:gd name="connsiteX0" fmla="*/ 0 w 2708997"/>
                <a:gd name="connsiteY0" fmla="*/ 117983 h 968388"/>
                <a:gd name="connsiteX1" fmla="*/ 117983 w 2708997"/>
                <a:gd name="connsiteY1" fmla="*/ 0 h 968388"/>
                <a:gd name="connsiteX2" fmla="*/ 451500 w 2708997"/>
                <a:gd name="connsiteY2" fmla="*/ 0 h 968388"/>
                <a:gd name="connsiteX3" fmla="*/ 451500 w 2708997"/>
                <a:gd name="connsiteY3" fmla="*/ 0 h 968388"/>
                <a:gd name="connsiteX4" fmla="*/ 1128749 w 2708997"/>
                <a:gd name="connsiteY4" fmla="*/ 0 h 968388"/>
                <a:gd name="connsiteX5" fmla="*/ 2591014 w 2708997"/>
                <a:gd name="connsiteY5" fmla="*/ 0 h 968388"/>
                <a:gd name="connsiteX6" fmla="*/ 2708997 w 2708997"/>
                <a:gd name="connsiteY6" fmla="*/ 117983 h 968388"/>
                <a:gd name="connsiteX7" fmla="*/ 2708997 w 2708997"/>
                <a:gd name="connsiteY7" fmla="*/ 412934 h 968388"/>
                <a:gd name="connsiteX8" fmla="*/ 2708997 w 2708997"/>
                <a:gd name="connsiteY8" fmla="*/ 412934 h 968388"/>
                <a:gd name="connsiteX9" fmla="*/ 2708997 w 2708997"/>
                <a:gd name="connsiteY9" fmla="*/ 589905 h 968388"/>
                <a:gd name="connsiteX10" fmla="*/ 2708997 w 2708997"/>
                <a:gd name="connsiteY10" fmla="*/ 589903 h 968388"/>
                <a:gd name="connsiteX11" fmla="*/ 2591014 w 2708997"/>
                <a:gd name="connsiteY11" fmla="*/ 707886 h 968388"/>
                <a:gd name="connsiteX12" fmla="*/ 1708171 w 2708997"/>
                <a:gd name="connsiteY12" fmla="*/ 707886 h 968388"/>
                <a:gd name="connsiteX13" fmla="*/ 1668319 w 2708997"/>
                <a:gd name="connsiteY13" fmla="*/ 968388 h 968388"/>
                <a:gd name="connsiteX14" fmla="*/ 1574130 w 2708997"/>
                <a:gd name="connsiteY14" fmla="*/ 707886 h 968388"/>
                <a:gd name="connsiteX15" fmla="*/ 117983 w 2708997"/>
                <a:gd name="connsiteY15" fmla="*/ 707886 h 968388"/>
                <a:gd name="connsiteX16" fmla="*/ 0 w 2708997"/>
                <a:gd name="connsiteY16" fmla="*/ 589903 h 968388"/>
                <a:gd name="connsiteX17" fmla="*/ 0 w 2708997"/>
                <a:gd name="connsiteY17" fmla="*/ 589905 h 968388"/>
                <a:gd name="connsiteX18" fmla="*/ 0 w 2708997"/>
                <a:gd name="connsiteY18" fmla="*/ 412934 h 968388"/>
                <a:gd name="connsiteX19" fmla="*/ 0 w 2708997"/>
                <a:gd name="connsiteY19" fmla="*/ 412934 h 968388"/>
                <a:gd name="connsiteX20" fmla="*/ 0 w 2708997"/>
                <a:gd name="connsiteY20" fmla="*/ 117983 h 968388"/>
                <a:gd name="connsiteX0" fmla="*/ 0 w 2708997"/>
                <a:gd name="connsiteY0" fmla="*/ 117983 h 1534693"/>
                <a:gd name="connsiteX1" fmla="*/ 117983 w 2708997"/>
                <a:gd name="connsiteY1" fmla="*/ 0 h 1534693"/>
                <a:gd name="connsiteX2" fmla="*/ 451500 w 2708997"/>
                <a:gd name="connsiteY2" fmla="*/ 0 h 1534693"/>
                <a:gd name="connsiteX3" fmla="*/ 451500 w 2708997"/>
                <a:gd name="connsiteY3" fmla="*/ 0 h 1534693"/>
                <a:gd name="connsiteX4" fmla="*/ 1128749 w 2708997"/>
                <a:gd name="connsiteY4" fmla="*/ 0 h 1534693"/>
                <a:gd name="connsiteX5" fmla="*/ 2591014 w 2708997"/>
                <a:gd name="connsiteY5" fmla="*/ 0 h 1534693"/>
                <a:gd name="connsiteX6" fmla="*/ 2708997 w 2708997"/>
                <a:gd name="connsiteY6" fmla="*/ 117983 h 1534693"/>
                <a:gd name="connsiteX7" fmla="*/ 2708997 w 2708997"/>
                <a:gd name="connsiteY7" fmla="*/ 412934 h 1534693"/>
                <a:gd name="connsiteX8" fmla="*/ 2708997 w 2708997"/>
                <a:gd name="connsiteY8" fmla="*/ 412934 h 1534693"/>
                <a:gd name="connsiteX9" fmla="*/ 2708997 w 2708997"/>
                <a:gd name="connsiteY9" fmla="*/ 589905 h 1534693"/>
                <a:gd name="connsiteX10" fmla="*/ 2708997 w 2708997"/>
                <a:gd name="connsiteY10" fmla="*/ 589903 h 1534693"/>
                <a:gd name="connsiteX11" fmla="*/ 2591014 w 2708997"/>
                <a:gd name="connsiteY11" fmla="*/ 707886 h 1534693"/>
                <a:gd name="connsiteX12" fmla="*/ 1708171 w 2708997"/>
                <a:gd name="connsiteY12" fmla="*/ 707886 h 1534693"/>
                <a:gd name="connsiteX13" fmla="*/ 1680250 w 2708997"/>
                <a:gd name="connsiteY13" fmla="*/ 1534693 h 1534693"/>
                <a:gd name="connsiteX14" fmla="*/ 1574130 w 2708997"/>
                <a:gd name="connsiteY14" fmla="*/ 707886 h 1534693"/>
                <a:gd name="connsiteX15" fmla="*/ 117983 w 2708997"/>
                <a:gd name="connsiteY15" fmla="*/ 707886 h 1534693"/>
                <a:gd name="connsiteX16" fmla="*/ 0 w 2708997"/>
                <a:gd name="connsiteY16" fmla="*/ 589903 h 1534693"/>
                <a:gd name="connsiteX17" fmla="*/ 0 w 2708997"/>
                <a:gd name="connsiteY17" fmla="*/ 589905 h 1534693"/>
                <a:gd name="connsiteX18" fmla="*/ 0 w 2708997"/>
                <a:gd name="connsiteY18" fmla="*/ 412934 h 1534693"/>
                <a:gd name="connsiteX19" fmla="*/ 0 w 2708997"/>
                <a:gd name="connsiteY19" fmla="*/ 412934 h 1534693"/>
                <a:gd name="connsiteX20" fmla="*/ 0 w 2708997"/>
                <a:gd name="connsiteY20" fmla="*/ 117983 h 1534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08997" h="1534693">
                  <a:moveTo>
                    <a:pt x="0" y="117983"/>
                  </a:moveTo>
                  <a:cubicBezTo>
                    <a:pt x="0" y="52823"/>
                    <a:pt x="52823" y="0"/>
                    <a:pt x="117983" y="0"/>
                  </a:cubicBezTo>
                  <a:lnTo>
                    <a:pt x="451500" y="0"/>
                  </a:lnTo>
                  <a:lnTo>
                    <a:pt x="451500" y="0"/>
                  </a:lnTo>
                  <a:lnTo>
                    <a:pt x="1128749" y="0"/>
                  </a:lnTo>
                  <a:lnTo>
                    <a:pt x="2591014" y="0"/>
                  </a:lnTo>
                  <a:cubicBezTo>
                    <a:pt x="2656174" y="0"/>
                    <a:pt x="2708997" y="52823"/>
                    <a:pt x="2708997" y="117983"/>
                  </a:cubicBezTo>
                  <a:lnTo>
                    <a:pt x="2708997" y="412934"/>
                  </a:lnTo>
                  <a:lnTo>
                    <a:pt x="2708997" y="412934"/>
                  </a:lnTo>
                  <a:lnTo>
                    <a:pt x="2708997" y="589905"/>
                  </a:lnTo>
                  <a:lnTo>
                    <a:pt x="2708997" y="589903"/>
                  </a:lnTo>
                  <a:cubicBezTo>
                    <a:pt x="2708997" y="655063"/>
                    <a:pt x="2656174" y="707886"/>
                    <a:pt x="2591014" y="707886"/>
                  </a:cubicBezTo>
                  <a:lnTo>
                    <a:pt x="1708171" y="707886"/>
                  </a:lnTo>
                  <a:lnTo>
                    <a:pt x="1680250" y="1534693"/>
                  </a:lnTo>
                  <a:lnTo>
                    <a:pt x="1574130" y="707886"/>
                  </a:lnTo>
                  <a:lnTo>
                    <a:pt x="117983" y="707886"/>
                  </a:lnTo>
                  <a:cubicBezTo>
                    <a:pt x="52823" y="707886"/>
                    <a:pt x="0" y="655063"/>
                    <a:pt x="0" y="589903"/>
                  </a:cubicBezTo>
                  <a:lnTo>
                    <a:pt x="0" y="589905"/>
                  </a:lnTo>
                  <a:lnTo>
                    <a:pt x="0" y="412934"/>
                  </a:lnTo>
                  <a:lnTo>
                    <a:pt x="0" y="412934"/>
                  </a:lnTo>
                  <a:lnTo>
                    <a:pt x="0" y="1179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84057" y="976845"/>
              <a:ext cx="26221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Chơi ở dưới lòng đường </a:t>
              </a:r>
            </a:p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nguy hiểm lắm!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741484" y="5542877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24763" y="316081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4763" y="777746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đồng ý với phương án nào sau đây? Vì sao?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79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2264928" y="1294972"/>
            <a:ext cx="5258505" cy="5131269"/>
            <a:chOff x="2213963" y="1113583"/>
            <a:chExt cx="5258505" cy="5131269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4" t="1403" b="9547"/>
            <a:stretch/>
          </p:blipFill>
          <p:spPr>
            <a:xfrm>
              <a:off x="2213963" y="1113583"/>
              <a:ext cx="4709865" cy="5131269"/>
            </a:xfrm>
            <a:prstGeom prst="rect">
              <a:avLst/>
            </a:prstGeom>
          </p:spPr>
        </p:pic>
        <p:sp>
          <p:nvSpPr>
            <p:cNvPr id="52" name="Oval 51"/>
            <p:cNvSpPr/>
            <p:nvPr/>
          </p:nvSpPr>
          <p:spPr>
            <a:xfrm>
              <a:off x="6923828" y="5696212"/>
              <a:ext cx="548640" cy="54864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ular Callout 9"/>
            <p:cNvSpPr/>
            <p:nvPr/>
          </p:nvSpPr>
          <p:spPr>
            <a:xfrm>
              <a:off x="3299902" y="1412192"/>
              <a:ext cx="3038011" cy="837385"/>
            </a:xfrm>
            <a:custGeom>
              <a:avLst/>
              <a:gdLst>
                <a:gd name="connsiteX0" fmla="*/ 0 w 2326727"/>
                <a:gd name="connsiteY0" fmla="*/ 62160 h 372951"/>
                <a:gd name="connsiteX1" fmla="*/ 62160 w 2326727"/>
                <a:gd name="connsiteY1" fmla="*/ 0 h 372951"/>
                <a:gd name="connsiteX2" fmla="*/ 387788 w 2326727"/>
                <a:gd name="connsiteY2" fmla="*/ 0 h 372951"/>
                <a:gd name="connsiteX3" fmla="*/ 387788 w 2326727"/>
                <a:gd name="connsiteY3" fmla="*/ 0 h 372951"/>
                <a:gd name="connsiteX4" fmla="*/ 969470 w 2326727"/>
                <a:gd name="connsiteY4" fmla="*/ 0 h 372951"/>
                <a:gd name="connsiteX5" fmla="*/ 2264567 w 2326727"/>
                <a:gd name="connsiteY5" fmla="*/ 0 h 372951"/>
                <a:gd name="connsiteX6" fmla="*/ 2326727 w 2326727"/>
                <a:gd name="connsiteY6" fmla="*/ 62160 h 372951"/>
                <a:gd name="connsiteX7" fmla="*/ 2326727 w 2326727"/>
                <a:gd name="connsiteY7" fmla="*/ 217555 h 372951"/>
                <a:gd name="connsiteX8" fmla="*/ 2326727 w 2326727"/>
                <a:gd name="connsiteY8" fmla="*/ 217555 h 372951"/>
                <a:gd name="connsiteX9" fmla="*/ 2326727 w 2326727"/>
                <a:gd name="connsiteY9" fmla="*/ 310793 h 372951"/>
                <a:gd name="connsiteX10" fmla="*/ 2326727 w 2326727"/>
                <a:gd name="connsiteY10" fmla="*/ 310791 h 372951"/>
                <a:gd name="connsiteX11" fmla="*/ 2264567 w 2326727"/>
                <a:gd name="connsiteY11" fmla="*/ 372951 h 372951"/>
                <a:gd name="connsiteX12" fmla="*/ 969470 w 2326727"/>
                <a:gd name="connsiteY12" fmla="*/ 372951 h 372951"/>
                <a:gd name="connsiteX13" fmla="*/ 678636 w 2326727"/>
                <a:gd name="connsiteY13" fmla="*/ 419570 h 372951"/>
                <a:gd name="connsiteX14" fmla="*/ 387788 w 2326727"/>
                <a:gd name="connsiteY14" fmla="*/ 372951 h 372951"/>
                <a:gd name="connsiteX15" fmla="*/ 62160 w 2326727"/>
                <a:gd name="connsiteY15" fmla="*/ 372951 h 372951"/>
                <a:gd name="connsiteX16" fmla="*/ 0 w 2326727"/>
                <a:gd name="connsiteY16" fmla="*/ 310791 h 372951"/>
                <a:gd name="connsiteX17" fmla="*/ 0 w 2326727"/>
                <a:gd name="connsiteY17" fmla="*/ 310793 h 372951"/>
                <a:gd name="connsiteX18" fmla="*/ 0 w 2326727"/>
                <a:gd name="connsiteY18" fmla="*/ 217555 h 372951"/>
                <a:gd name="connsiteX19" fmla="*/ 0 w 2326727"/>
                <a:gd name="connsiteY19" fmla="*/ 217555 h 372951"/>
                <a:gd name="connsiteX20" fmla="*/ 0 w 2326727"/>
                <a:gd name="connsiteY20" fmla="*/ 62160 h 372951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969470 w 2326727"/>
                <a:gd name="connsiteY12" fmla="*/ 372951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34080 w 2326727"/>
                <a:gd name="connsiteY12" fmla="*/ 382005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63898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63898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72951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72951 h 627800"/>
                <a:gd name="connsiteX13" fmla="*/ 742010 w 2326727"/>
                <a:gd name="connsiteY13" fmla="*/ 627800 h 627800"/>
                <a:gd name="connsiteX14" fmla="*/ 62317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6727" h="627800">
                  <a:moveTo>
                    <a:pt x="0" y="62160"/>
                  </a:moveTo>
                  <a:cubicBezTo>
                    <a:pt x="0" y="27830"/>
                    <a:pt x="27830" y="0"/>
                    <a:pt x="62160" y="0"/>
                  </a:cubicBezTo>
                  <a:lnTo>
                    <a:pt x="387788" y="0"/>
                  </a:lnTo>
                  <a:lnTo>
                    <a:pt x="387788" y="0"/>
                  </a:lnTo>
                  <a:lnTo>
                    <a:pt x="969470" y="0"/>
                  </a:lnTo>
                  <a:lnTo>
                    <a:pt x="2264567" y="0"/>
                  </a:lnTo>
                  <a:cubicBezTo>
                    <a:pt x="2298897" y="0"/>
                    <a:pt x="2326727" y="27830"/>
                    <a:pt x="2326727" y="62160"/>
                  </a:cubicBezTo>
                  <a:lnTo>
                    <a:pt x="2326727" y="217555"/>
                  </a:lnTo>
                  <a:lnTo>
                    <a:pt x="2326727" y="217555"/>
                  </a:lnTo>
                  <a:lnTo>
                    <a:pt x="2326727" y="310793"/>
                  </a:lnTo>
                  <a:lnTo>
                    <a:pt x="2326727" y="310791"/>
                  </a:lnTo>
                  <a:cubicBezTo>
                    <a:pt x="2326727" y="345121"/>
                    <a:pt x="2298897" y="372951"/>
                    <a:pt x="2264567" y="372951"/>
                  </a:cubicBezTo>
                  <a:lnTo>
                    <a:pt x="715973" y="372951"/>
                  </a:lnTo>
                  <a:lnTo>
                    <a:pt x="742010" y="627800"/>
                  </a:lnTo>
                  <a:lnTo>
                    <a:pt x="623178" y="372951"/>
                  </a:lnTo>
                  <a:lnTo>
                    <a:pt x="62160" y="372951"/>
                  </a:lnTo>
                  <a:cubicBezTo>
                    <a:pt x="27830" y="372951"/>
                    <a:pt x="0" y="345121"/>
                    <a:pt x="0" y="310791"/>
                  </a:cubicBezTo>
                  <a:lnTo>
                    <a:pt x="0" y="310793"/>
                  </a:lnTo>
                  <a:lnTo>
                    <a:pt x="0" y="217555"/>
                  </a:lnTo>
                  <a:lnTo>
                    <a:pt x="0" y="217555"/>
                  </a:lnTo>
                  <a:lnTo>
                    <a:pt x="0" y="6216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99902" y="1418893"/>
              <a:ext cx="3038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>
                  <a:latin typeface="Arial" panose="020B0604020202020204" pitchFamily="34" charset="0"/>
                  <a:cs typeface="Arial" panose="020B0604020202020204" pitchFamily="34" charset="0"/>
                </a:rPr>
                <a:t>Chờ chúng mình với!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24763" y="316081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4763" y="777746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đồng ý với phương án nào sau đây? Vì sao?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65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1286071" y="1207673"/>
            <a:ext cx="6682773" cy="5186902"/>
            <a:chOff x="4123954" y="1655061"/>
            <a:chExt cx="5026972" cy="4235014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4" b="6481"/>
            <a:stretch/>
          </p:blipFill>
          <p:spPr>
            <a:xfrm>
              <a:off x="4751294" y="1655061"/>
              <a:ext cx="3735694" cy="4235014"/>
            </a:xfrm>
            <a:prstGeom prst="roundRect">
              <a:avLst/>
            </a:prstGeom>
          </p:spPr>
        </p:pic>
        <p:sp>
          <p:nvSpPr>
            <p:cNvPr id="57" name="Rounded Rectangular Callout 2"/>
            <p:cNvSpPr/>
            <p:nvPr/>
          </p:nvSpPr>
          <p:spPr>
            <a:xfrm>
              <a:off x="6991957" y="1744743"/>
              <a:ext cx="2111444" cy="772542"/>
            </a:xfrm>
            <a:custGeom>
              <a:avLst/>
              <a:gdLst>
                <a:gd name="connsiteX0" fmla="*/ 0 w 2186912"/>
                <a:gd name="connsiteY0" fmla="*/ 95863 h 575166"/>
                <a:gd name="connsiteX1" fmla="*/ 95863 w 2186912"/>
                <a:gd name="connsiteY1" fmla="*/ 0 h 575166"/>
                <a:gd name="connsiteX2" fmla="*/ 364485 w 2186912"/>
                <a:gd name="connsiteY2" fmla="*/ 0 h 575166"/>
                <a:gd name="connsiteX3" fmla="*/ 364485 w 2186912"/>
                <a:gd name="connsiteY3" fmla="*/ 0 h 575166"/>
                <a:gd name="connsiteX4" fmla="*/ 911213 w 2186912"/>
                <a:gd name="connsiteY4" fmla="*/ 0 h 575166"/>
                <a:gd name="connsiteX5" fmla="*/ 2091049 w 2186912"/>
                <a:gd name="connsiteY5" fmla="*/ 0 h 575166"/>
                <a:gd name="connsiteX6" fmla="*/ 2186912 w 2186912"/>
                <a:gd name="connsiteY6" fmla="*/ 95863 h 575166"/>
                <a:gd name="connsiteX7" fmla="*/ 2186912 w 2186912"/>
                <a:gd name="connsiteY7" fmla="*/ 335514 h 575166"/>
                <a:gd name="connsiteX8" fmla="*/ 2186912 w 2186912"/>
                <a:gd name="connsiteY8" fmla="*/ 335514 h 575166"/>
                <a:gd name="connsiteX9" fmla="*/ 2186912 w 2186912"/>
                <a:gd name="connsiteY9" fmla="*/ 479305 h 575166"/>
                <a:gd name="connsiteX10" fmla="*/ 2186912 w 2186912"/>
                <a:gd name="connsiteY10" fmla="*/ 479303 h 575166"/>
                <a:gd name="connsiteX11" fmla="*/ 2091049 w 2186912"/>
                <a:gd name="connsiteY11" fmla="*/ 575166 h 575166"/>
                <a:gd name="connsiteX12" fmla="*/ 911213 w 2186912"/>
                <a:gd name="connsiteY12" fmla="*/ 575166 h 575166"/>
                <a:gd name="connsiteX13" fmla="*/ 499447 w 2186912"/>
                <a:gd name="connsiteY13" fmla="*/ 669401 h 575166"/>
                <a:gd name="connsiteX14" fmla="*/ 364485 w 2186912"/>
                <a:gd name="connsiteY14" fmla="*/ 575166 h 575166"/>
                <a:gd name="connsiteX15" fmla="*/ 95863 w 2186912"/>
                <a:gd name="connsiteY15" fmla="*/ 575166 h 575166"/>
                <a:gd name="connsiteX16" fmla="*/ 0 w 2186912"/>
                <a:gd name="connsiteY16" fmla="*/ 479303 h 575166"/>
                <a:gd name="connsiteX17" fmla="*/ 0 w 2186912"/>
                <a:gd name="connsiteY17" fmla="*/ 479305 h 575166"/>
                <a:gd name="connsiteX18" fmla="*/ 0 w 2186912"/>
                <a:gd name="connsiteY18" fmla="*/ 335514 h 575166"/>
                <a:gd name="connsiteX19" fmla="*/ 0 w 2186912"/>
                <a:gd name="connsiteY19" fmla="*/ 335514 h 575166"/>
                <a:gd name="connsiteX20" fmla="*/ 0 w 2186912"/>
                <a:gd name="connsiteY20" fmla="*/ 95863 h 575166"/>
                <a:gd name="connsiteX0" fmla="*/ 0 w 2186912"/>
                <a:gd name="connsiteY0" fmla="*/ 95863 h 859524"/>
                <a:gd name="connsiteX1" fmla="*/ 95863 w 2186912"/>
                <a:gd name="connsiteY1" fmla="*/ 0 h 859524"/>
                <a:gd name="connsiteX2" fmla="*/ 364485 w 2186912"/>
                <a:gd name="connsiteY2" fmla="*/ 0 h 859524"/>
                <a:gd name="connsiteX3" fmla="*/ 364485 w 2186912"/>
                <a:gd name="connsiteY3" fmla="*/ 0 h 859524"/>
                <a:gd name="connsiteX4" fmla="*/ 911213 w 2186912"/>
                <a:gd name="connsiteY4" fmla="*/ 0 h 859524"/>
                <a:gd name="connsiteX5" fmla="*/ 2091049 w 2186912"/>
                <a:gd name="connsiteY5" fmla="*/ 0 h 859524"/>
                <a:gd name="connsiteX6" fmla="*/ 2186912 w 2186912"/>
                <a:gd name="connsiteY6" fmla="*/ 95863 h 859524"/>
                <a:gd name="connsiteX7" fmla="*/ 2186912 w 2186912"/>
                <a:gd name="connsiteY7" fmla="*/ 335514 h 859524"/>
                <a:gd name="connsiteX8" fmla="*/ 2186912 w 2186912"/>
                <a:gd name="connsiteY8" fmla="*/ 335514 h 859524"/>
                <a:gd name="connsiteX9" fmla="*/ 2186912 w 2186912"/>
                <a:gd name="connsiteY9" fmla="*/ 479305 h 859524"/>
                <a:gd name="connsiteX10" fmla="*/ 2186912 w 2186912"/>
                <a:gd name="connsiteY10" fmla="*/ 479303 h 859524"/>
                <a:gd name="connsiteX11" fmla="*/ 2091049 w 2186912"/>
                <a:gd name="connsiteY11" fmla="*/ 575166 h 859524"/>
                <a:gd name="connsiteX12" fmla="*/ 911213 w 2186912"/>
                <a:gd name="connsiteY12" fmla="*/ 575166 h 859524"/>
                <a:gd name="connsiteX13" fmla="*/ 436073 w 2186912"/>
                <a:gd name="connsiteY13" fmla="*/ 859524 h 859524"/>
                <a:gd name="connsiteX14" fmla="*/ 364485 w 2186912"/>
                <a:gd name="connsiteY14" fmla="*/ 575166 h 859524"/>
                <a:gd name="connsiteX15" fmla="*/ 95863 w 2186912"/>
                <a:gd name="connsiteY15" fmla="*/ 575166 h 859524"/>
                <a:gd name="connsiteX16" fmla="*/ 0 w 2186912"/>
                <a:gd name="connsiteY16" fmla="*/ 479303 h 859524"/>
                <a:gd name="connsiteX17" fmla="*/ 0 w 2186912"/>
                <a:gd name="connsiteY17" fmla="*/ 479305 h 859524"/>
                <a:gd name="connsiteX18" fmla="*/ 0 w 2186912"/>
                <a:gd name="connsiteY18" fmla="*/ 335514 h 859524"/>
                <a:gd name="connsiteX19" fmla="*/ 0 w 2186912"/>
                <a:gd name="connsiteY19" fmla="*/ 335514 h 859524"/>
                <a:gd name="connsiteX20" fmla="*/ 0 w 2186912"/>
                <a:gd name="connsiteY20" fmla="*/ 95863 h 859524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911213 w 2186912"/>
                <a:gd name="connsiteY12" fmla="*/ 575166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494753 w 2186912"/>
                <a:gd name="connsiteY12" fmla="*/ 584220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760851"/>
                <a:gd name="connsiteX1" fmla="*/ 95863 w 2186912"/>
                <a:gd name="connsiteY1" fmla="*/ 0 h 760851"/>
                <a:gd name="connsiteX2" fmla="*/ 364485 w 2186912"/>
                <a:gd name="connsiteY2" fmla="*/ 0 h 760851"/>
                <a:gd name="connsiteX3" fmla="*/ 364485 w 2186912"/>
                <a:gd name="connsiteY3" fmla="*/ 0 h 760851"/>
                <a:gd name="connsiteX4" fmla="*/ 911213 w 2186912"/>
                <a:gd name="connsiteY4" fmla="*/ 0 h 760851"/>
                <a:gd name="connsiteX5" fmla="*/ 2091049 w 2186912"/>
                <a:gd name="connsiteY5" fmla="*/ 0 h 760851"/>
                <a:gd name="connsiteX6" fmla="*/ 2186912 w 2186912"/>
                <a:gd name="connsiteY6" fmla="*/ 95863 h 760851"/>
                <a:gd name="connsiteX7" fmla="*/ 2186912 w 2186912"/>
                <a:gd name="connsiteY7" fmla="*/ 335514 h 760851"/>
                <a:gd name="connsiteX8" fmla="*/ 2186912 w 2186912"/>
                <a:gd name="connsiteY8" fmla="*/ 335514 h 760851"/>
                <a:gd name="connsiteX9" fmla="*/ 2186912 w 2186912"/>
                <a:gd name="connsiteY9" fmla="*/ 479305 h 760851"/>
                <a:gd name="connsiteX10" fmla="*/ 2186912 w 2186912"/>
                <a:gd name="connsiteY10" fmla="*/ 479303 h 760851"/>
                <a:gd name="connsiteX11" fmla="*/ 2091049 w 2186912"/>
                <a:gd name="connsiteY11" fmla="*/ 575166 h 760851"/>
                <a:gd name="connsiteX12" fmla="*/ 494753 w 2186912"/>
                <a:gd name="connsiteY12" fmla="*/ 584220 h 760851"/>
                <a:gd name="connsiteX13" fmla="*/ 277194 w 2186912"/>
                <a:gd name="connsiteY13" fmla="*/ 760851 h 760851"/>
                <a:gd name="connsiteX14" fmla="*/ 364485 w 2186912"/>
                <a:gd name="connsiteY14" fmla="*/ 575166 h 760851"/>
                <a:gd name="connsiteX15" fmla="*/ 95863 w 2186912"/>
                <a:gd name="connsiteY15" fmla="*/ 575166 h 760851"/>
                <a:gd name="connsiteX16" fmla="*/ 0 w 2186912"/>
                <a:gd name="connsiteY16" fmla="*/ 479303 h 760851"/>
                <a:gd name="connsiteX17" fmla="*/ 0 w 2186912"/>
                <a:gd name="connsiteY17" fmla="*/ 479305 h 760851"/>
                <a:gd name="connsiteX18" fmla="*/ 0 w 2186912"/>
                <a:gd name="connsiteY18" fmla="*/ 335514 h 760851"/>
                <a:gd name="connsiteX19" fmla="*/ 0 w 2186912"/>
                <a:gd name="connsiteY19" fmla="*/ 335514 h 760851"/>
                <a:gd name="connsiteX20" fmla="*/ 0 w 2186912"/>
                <a:gd name="connsiteY20" fmla="*/ 95863 h 76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86912" h="760851">
                  <a:moveTo>
                    <a:pt x="0" y="95863"/>
                  </a:moveTo>
                  <a:cubicBezTo>
                    <a:pt x="0" y="42919"/>
                    <a:pt x="42919" y="0"/>
                    <a:pt x="95863" y="0"/>
                  </a:cubicBezTo>
                  <a:lnTo>
                    <a:pt x="364485" y="0"/>
                  </a:lnTo>
                  <a:lnTo>
                    <a:pt x="364485" y="0"/>
                  </a:lnTo>
                  <a:lnTo>
                    <a:pt x="911213" y="0"/>
                  </a:lnTo>
                  <a:lnTo>
                    <a:pt x="2091049" y="0"/>
                  </a:lnTo>
                  <a:cubicBezTo>
                    <a:pt x="2143993" y="0"/>
                    <a:pt x="2186912" y="42919"/>
                    <a:pt x="2186912" y="95863"/>
                  </a:cubicBezTo>
                  <a:lnTo>
                    <a:pt x="2186912" y="335514"/>
                  </a:lnTo>
                  <a:lnTo>
                    <a:pt x="2186912" y="335514"/>
                  </a:lnTo>
                  <a:lnTo>
                    <a:pt x="2186912" y="479305"/>
                  </a:lnTo>
                  <a:lnTo>
                    <a:pt x="2186912" y="479303"/>
                  </a:lnTo>
                  <a:cubicBezTo>
                    <a:pt x="2186912" y="532247"/>
                    <a:pt x="2143993" y="575166"/>
                    <a:pt x="2091049" y="575166"/>
                  </a:cubicBezTo>
                  <a:lnTo>
                    <a:pt x="494753" y="584220"/>
                  </a:lnTo>
                  <a:lnTo>
                    <a:pt x="277194" y="760851"/>
                  </a:lnTo>
                  <a:lnTo>
                    <a:pt x="364485" y="575166"/>
                  </a:lnTo>
                  <a:lnTo>
                    <a:pt x="95863" y="575166"/>
                  </a:lnTo>
                  <a:cubicBezTo>
                    <a:pt x="42919" y="575166"/>
                    <a:pt x="0" y="532247"/>
                    <a:pt x="0" y="479303"/>
                  </a:cubicBezTo>
                  <a:lnTo>
                    <a:pt x="0" y="479305"/>
                  </a:lnTo>
                  <a:lnTo>
                    <a:pt x="0" y="335514"/>
                  </a:lnTo>
                  <a:lnTo>
                    <a:pt x="0" y="335514"/>
                  </a:lnTo>
                  <a:lnTo>
                    <a:pt x="0" y="9586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35178" y="1782160"/>
              <a:ext cx="2215748" cy="5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200" i="1">
                  <a:latin typeface="Arial" panose="020B0604020202020204" pitchFamily="34" charset="0"/>
                  <a:cs typeface="Arial" panose="020B0604020202020204" pitchFamily="34" charset="0"/>
                </a:rPr>
                <a:t>Chúng mình nên </a:t>
              </a:r>
            </a:p>
            <a:p>
              <a:pPr algn="ctr">
                <a:lnSpc>
                  <a:spcPct val="80000"/>
                </a:lnSpc>
              </a:pPr>
              <a:r>
                <a:rPr lang="en-US" sz="2200" i="1">
                  <a:latin typeface="Arial" panose="020B0604020202020204" pitchFamily="34" charset="0"/>
                  <a:cs typeface="Arial" panose="020B0604020202020204" pitchFamily="34" charset="0"/>
                </a:rPr>
                <a:t>đến sân chơi để chơi.</a:t>
              </a:r>
            </a:p>
          </p:txBody>
        </p:sp>
        <p:sp>
          <p:nvSpPr>
            <p:cNvPr id="59" name="Rounded Rectangular Callout 1"/>
            <p:cNvSpPr/>
            <p:nvPr/>
          </p:nvSpPr>
          <p:spPr>
            <a:xfrm>
              <a:off x="4134880" y="1754140"/>
              <a:ext cx="2340071" cy="763146"/>
            </a:xfrm>
            <a:custGeom>
              <a:avLst/>
              <a:gdLst>
                <a:gd name="connsiteX0" fmla="*/ 0 w 2708997"/>
                <a:gd name="connsiteY0" fmla="*/ 117983 h 707886"/>
                <a:gd name="connsiteX1" fmla="*/ 117983 w 2708997"/>
                <a:gd name="connsiteY1" fmla="*/ 0 h 707886"/>
                <a:gd name="connsiteX2" fmla="*/ 451500 w 2708997"/>
                <a:gd name="connsiteY2" fmla="*/ 0 h 707886"/>
                <a:gd name="connsiteX3" fmla="*/ 451500 w 2708997"/>
                <a:gd name="connsiteY3" fmla="*/ 0 h 707886"/>
                <a:gd name="connsiteX4" fmla="*/ 1128749 w 2708997"/>
                <a:gd name="connsiteY4" fmla="*/ 0 h 707886"/>
                <a:gd name="connsiteX5" fmla="*/ 2591014 w 2708997"/>
                <a:gd name="connsiteY5" fmla="*/ 0 h 707886"/>
                <a:gd name="connsiteX6" fmla="*/ 2708997 w 2708997"/>
                <a:gd name="connsiteY6" fmla="*/ 117983 h 707886"/>
                <a:gd name="connsiteX7" fmla="*/ 2708997 w 2708997"/>
                <a:gd name="connsiteY7" fmla="*/ 412934 h 707886"/>
                <a:gd name="connsiteX8" fmla="*/ 2708997 w 2708997"/>
                <a:gd name="connsiteY8" fmla="*/ 412934 h 707886"/>
                <a:gd name="connsiteX9" fmla="*/ 2708997 w 2708997"/>
                <a:gd name="connsiteY9" fmla="*/ 589905 h 707886"/>
                <a:gd name="connsiteX10" fmla="*/ 2708997 w 2708997"/>
                <a:gd name="connsiteY10" fmla="*/ 589903 h 707886"/>
                <a:gd name="connsiteX11" fmla="*/ 2591014 w 2708997"/>
                <a:gd name="connsiteY11" fmla="*/ 707886 h 707886"/>
                <a:gd name="connsiteX12" fmla="*/ 1128749 w 2708997"/>
                <a:gd name="connsiteY12" fmla="*/ 707886 h 707886"/>
                <a:gd name="connsiteX13" fmla="*/ 790133 w 2708997"/>
                <a:gd name="connsiteY13" fmla="*/ 796372 h 707886"/>
                <a:gd name="connsiteX14" fmla="*/ 451500 w 2708997"/>
                <a:gd name="connsiteY14" fmla="*/ 707886 h 707886"/>
                <a:gd name="connsiteX15" fmla="*/ 117983 w 2708997"/>
                <a:gd name="connsiteY15" fmla="*/ 707886 h 707886"/>
                <a:gd name="connsiteX16" fmla="*/ 0 w 2708997"/>
                <a:gd name="connsiteY16" fmla="*/ 589903 h 707886"/>
                <a:gd name="connsiteX17" fmla="*/ 0 w 2708997"/>
                <a:gd name="connsiteY17" fmla="*/ 589905 h 707886"/>
                <a:gd name="connsiteX18" fmla="*/ 0 w 2708997"/>
                <a:gd name="connsiteY18" fmla="*/ 412934 h 707886"/>
                <a:gd name="connsiteX19" fmla="*/ 0 w 2708997"/>
                <a:gd name="connsiteY19" fmla="*/ 412934 h 707886"/>
                <a:gd name="connsiteX20" fmla="*/ 0 w 2708997"/>
                <a:gd name="connsiteY20" fmla="*/ 117983 h 707886"/>
                <a:gd name="connsiteX0" fmla="*/ 0 w 2708997"/>
                <a:gd name="connsiteY0" fmla="*/ 117983 h 796372"/>
                <a:gd name="connsiteX1" fmla="*/ 117983 w 2708997"/>
                <a:gd name="connsiteY1" fmla="*/ 0 h 796372"/>
                <a:gd name="connsiteX2" fmla="*/ 451500 w 2708997"/>
                <a:gd name="connsiteY2" fmla="*/ 0 h 796372"/>
                <a:gd name="connsiteX3" fmla="*/ 451500 w 2708997"/>
                <a:gd name="connsiteY3" fmla="*/ 0 h 796372"/>
                <a:gd name="connsiteX4" fmla="*/ 1128749 w 2708997"/>
                <a:gd name="connsiteY4" fmla="*/ 0 h 796372"/>
                <a:gd name="connsiteX5" fmla="*/ 2591014 w 2708997"/>
                <a:gd name="connsiteY5" fmla="*/ 0 h 796372"/>
                <a:gd name="connsiteX6" fmla="*/ 2708997 w 2708997"/>
                <a:gd name="connsiteY6" fmla="*/ 117983 h 796372"/>
                <a:gd name="connsiteX7" fmla="*/ 2708997 w 2708997"/>
                <a:gd name="connsiteY7" fmla="*/ 412934 h 796372"/>
                <a:gd name="connsiteX8" fmla="*/ 2708997 w 2708997"/>
                <a:gd name="connsiteY8" fmla="*/ 412934 h 796372"/>
                <a:gd name="connsiteX9" fmla="*/ 2708997 w 2708997"/>
                <a:gd name="connsiteY9" fmla="*/ 589905 h 796372"/>
                <a:gd name="connsiteX10" fmla="*/ 2708997 w 2708997"/>
                <a:gd name="connsiteY10" fmla="*/ 589903 h 796372"/>
                <a:gd name="connsiteX11" fmla="*/ 2591014 w 2708997"/>
                <a:gd name="connsiteY11" fmla="*/ 707886 h 796372"/>
                <a:gd name="connsiteX12" fmla="*/ 1708171 w 2708997"/>
                <a:gd name="connsiteY12" fmla="*/ 707886 h 796372"/>
                <a:gd name="connsiteX13" fmla="*/ 790133 w 2708997"/>
                <a:gd name="connsiteY13" fmla="*/ 796372 h 796372"/>
                <a:gd name="connsiteX14" fmla="*/ 451500 w 2708997"/>
                <a:gd name="connsiteY14" fmla="*/ 707886 h 796372"/>
                <a:gd name="connsiteX15" fmla="*/ 117983 w 2708997"/>
                <a:gd name="connsiteY15" fmla="*/ 707886 h 796372"/>
                <a:gd name="connsiteX16" fmla="*/ 0 w 2708997"/>
                <a:gd name="connsiteY16" fmla="*/ 589903 h 796372"/>
                <a:gd name="connsiteX17" fmla="*/ 0 w 2708997"/>
                <a:gd name="connsiteY17" fmla="*/ 589905 h 796372"/>
                <a:gd name="connsiteX18" fmla="*/ 0 w 2708997"/>
                <a:gd name="connsiteY18" fmla="*/ 412934 h 796372"/>
                <a:gd name="connsiteX19" fmla="*/ 0 w 2708997"/>
                <a:gd name="connsiteY19" fmla="*/ 412934 h 796372"/>
                <a:gd name="connsiteX20" fmla="*/ 0 w 2708997"/>
                <a:gd name="connsiteY20" fmla="*/ 117983 h 796372"/>
                <a:gd name="connsiteX0" fmla="*/ 0 w 2708997"/>
                <a:gd name="connsiteY0" fmla="*/ 117983 h 796372"/>
                <a:gd name="connsiteX1" fmla="*/ 117983 w 2708997"/>
                <a:gd name="connsiteY1" fmla="*/ 0 h 796372"/>
                <a:gd name="connsiteX2" fmla="*/ 451500 w 2708997"/>
                <a:gd name="connsiteY2" fmla="*/ 0 h 796372"/>
                <a:gd name="connsiteX3" fmla="*/ 451500 w 2708997"/>
                <a:gd name="connsiteY3" fmla="*/ 0 h 796372"/>
                <a:gd name="connsiteX4" fmla="*/ 1128749 w 2708997"/>
                <a:gd name="connsiteY4" fmla="*/ 0 h 796372"/>
                <a:gd name="connsiteX5" fmla="*/ 2591014 w 2708997"/>
                <a:gd name="connsiteY5" fmla="*/ 0 h 796372"/>
                <a:gd name="connsiteX6" fmla="*/ 2708997 w 2708997"/>
                <a:gd name="connsiteY6" fmla="*/ 117983 h 796372"/>
                <a:gd name="connsiteX7" fmla="*/ 2708997 w 2708997"/>
                <a:gd name="connsiteY7" fmla="*/ 412934 h 796372"/>
                <a:gd name="connsiteX8" fmla="*/ 2708997 w 2708997"/>
                <a:gd name="connsiteY8" fmla="*/ 412934 h 796372"/>
                <a:gd name="connsiteX9" fmla="*/ 2708997 w 2708997"/>
                <a:gd name="connsiteY9" fmla="*/ 589905 h 796372"/>
                <a:gd name="connsiteX10" fmla="*/ 2708997 w 2708997"/>
                <a:gd name="connsiteY10" fmla="*/ 589903 h 796372"/>
                <a:gd name="connsiteX11" fmla="*/ 2591014 w 2708997"/>
                <a:gd name="connsiteY11" fmla="*/ 707886 h 796372"/>
                <a:gd name="connsiteX12" fmla="*/ 1708171 w 2708997"/>
                <a:gd name="connsiteY12" fmla="*/ 707886 h 796372"/>
                <a:gd name="connsiteX13" fmla="*/ 790133 w 2708997"/>
                <a:gd name="connsiteY13" fmla="*/ 796372 h 796372"/>
                <a:gd name="connsiteX14" fmla="*/ 1130510 w 2708997"/>
                <a:gd name="connsiteY14" fmla="*/ 707886 h 796372"/>
                <a:gd name="connsiteX15" fmla="*/ 117983 w 2708997"/>
                <a:gd name="connsiteY15" fmla="*/ 707886 h 796372"/>
                <a:gd name="connsiteX16" fmla="*/ 0 w 2708997"/>
                <a:gd name="connsiteY16" fmla="*/ 589903 h 796372"/>
                <a:gd name="connsiteX17" fmla="*/ 0 w 2708997"/>
                <a:gd name="connsiteY17" fmla="*/ 589905 h 796372"/>
                <a:gd name="connsiteX18" fmla="*/ 0 w 2708997"/>
                <a:gd name="connsiteY18" fmla="*/ 412934 h 796372"/>
                <a:gd name="connsiteX19" fmla="*/ 0 w 2708997"/>
                <a:gd name="connsiteY19" fmla="*/ 412934 h 796372"/>
                <a:gd name="connsiteX20" fmla="*/ 0 w 2708997"/>
                <a:gd name="connsiteY20" fmla="*/ 117983 h 796372"/>
                <a:gd name="connsiteX0" fmla="*/ 0 w 2708997"/>
                <a:gd name="connsiteY0" fmla="*/ 117983 h 968388"/>
                <a:gd name="connsiteX1" fmla="*/ 117983 w 2708997"/>
                <a:gd name="connsiteY1" fmla="*/ 0 h 968388"/>
                <a:gd name="connsiteX2" fmla="*/ 451500 w 2708997"/>
                <a:gd name="connsiteY2" fmla="*/ 0 h 968388"/>
                <a:gd name="connsiteX3" fmla="*/ 451500 w 2708997"/>
                <a:gd name="connsiteY3" fmla="*/ 0 h 968388"/>
                <a:gd name="connsiteX4" fmla="*/ 1128749 w 2708997"/>
                <a:gd name="connsiteY4" fmla="*/ 0 h 968388"/>
                <a:gd name="connsiteX5" fmla="*/ 2591014 w 2708997"/>
                <a:gd name="connsiteY5" fmla="*/ 0 h 968388"/>
                <a:gd name="connsiteX6" fmla="*/ 2708997 w 2708997"/>
                <a:gd name="connsiteY6" fmla="*/ 117983 h 968388"/>
                <a:gd name="connsiteX7" fmla="*/ 2708997 w 2708997"/>
                <a:gd name="connsiteY7" fmla="*/ 412934 h 968388"/>
                <a:gd name="connsiteX8" fmla="*/ 2708997 w 2708997"/>
                <a:gd name="connsiteY8" fmla="*/ 412934 h 968388"/>
                <a:gd name="connsiteX9" fmla="*/ 2708997 w 2708997"/>
                <a:gd name="connsiteY9" fmla="*/ 589905 h 968388"/>
                <a:gd name="connsiteX10" fmla="*/ 2708997 w 2708997"/>
                <a:gd name="connsiteY10" fmla="*/ 589903 h 968388"/>
                <a:gd name="connsiteX11" fmla="*/ 2591014 w 2708997"/>
                <a:gd name="connsiteY11" fmla="*/ 707886 h 968388"/>
                <a:gd name="connsiteX12" fmla="*/ 1708171 w 2708997"/>
                <a:gd name="connsiteY12" fmla="*/ 707886 h 968388"/>
                <a:gd name="connsiteX13" fmla="*/ 1668319 w 2708997"/>
                <a:gd name="connsiteY13" fmla="*/ 968388 h 968388"/>
                <a:gd name="connsiteX14" fmla="*/ 1130510 w 2708997"/>
                <a:gd name="connsiteY14" fmla="*/ 707886 h 968388"/>
                <a:gd name="connsiteX15" fmla="*/ 117983 w 2708997"/>
                <a:gd name="connsiteY15" fmla="*/ 707886 h 968388"/>
                <a:gd name="connsiteX16" fmla="*/ 0 w 2708997"/>
                <a:gd name="connsiteY16" fmla="*/ 589903 h 968388"/>
                <a:gd name="connsiteX17" fmla="*/ 0 w 2708997"/>
                <a:gd name="connsiteY17" fmla="*/ 589905 h 968388"/>
                <a:gd name="connsiteX18" fmla="*/ 0 w 2708997"/>
                <a:gd name="connsiteY18" fmla="*/ 412934 h 968388"/>
                <a:gd name="connsiteX19" fmla="*/ 0 w 2708997"/>
                <a:gd name="connsiteY19" fmla="*/ 412934 h 968388"/>
                <a:gd name="connsiteX20" fmla="*/ 0 w 2708997"/>
                <a:gd name="connsiteY20" fmla="*/ 117983 h 968388"/>
                <a:gd name="connsiteX0" fmla="*/ 0 w 2708997"/>
                <a:gd name="connsiteY0" fmla="*/ 117983 h 968388"/>
                <a:gd name="connsiteX1" fmla="*/ 117983 w 2708997"/>
                <a:gd name="connsiteY1" fmla="*/ 0 h 968388"/>
                <a:gd name="connsiteX2" fmla="*/ 451500 w 2708997"/>
                <a:gd name="connsiteY2" fmla="*/ 0 h 968388"/>
                <a:gd name="connsiteX3" fmla="*/ 451500 w 2708997"/>
                <a:gd name="connsiteY3" fmla="*/ 0 h 968388"/>
                <a:gd name="connsiteX4" fmla="*/ 1128749 w 2708997"/>
                <a:gd name="connsiteY4" fmla="*/ 0 h 968388"/>
                <a:gd name="connsiteX5" fmla="*/ 2591014 w 2708997"/>
                <a:gd name="connsiteY5" fmla="*/ 0 h 968388"/>
                <a:gd name="connsiteX6" fmla="*/ 2708997 w 2708997"/>
                <a:gd name="connsiteY6" fmla="*/ 117983 h 968388"/>
                <a:gd name="connsiteX7" fmla="*/ 2708997 w 2708997"/>
                <a:gd name="connsiteY7" fmla="*/ 412934 h 968388"/>
                <a:gd name="connsiteX8" fmla="*/ 2708997 w 2708997"/>
                <a:gd name="connsiteY8" fmla="*/ 412934 h 968388"/>
                <a:gd name="connsiteX9" fmla="*/ 2708997 w 2708997"/>
                <a:gd name="connsiteY9" fmla="*/ 589905 h 968388"/>
                <a:gd name="connsiteX10" fmla="*/ 2708997 w 2708997"/>
                <a:gd name="connsiteY10" fmla="*/ 589903 h 968388"/>
                <a:gd name="connsiteX11" fmla="*/ 2591014 w 2708997"/>
                <a:gd name="connsiteY11" fmla="*/ 707886 h 968388"/>
                <a:gd name="connsiteX12" fmla="*/ 1708171 w 2708997"/>
                <a:gd name="connsiteY12" fmla="*/ 707886 h 968388"/>
                <a:gd name="connsiteX13" fmla="*/ 1668319 w 2708997"/>
                <a:gd name="connsiteY13" fmla="*/ 968388 h 968388"/>
                <a:gd name="connsiteX14" fmla="*/ 1574130 w 2708997"/>
                <a:gd name="connsiteY14" fmla="*/ 707886 h 968388"/>
                <a:gd name="connsiteX15" fmla="*/ 117983 w 2708997"/>
                <a:gd name="connsiteY15" fmla="*/ 707886 h 968388"/>
                <a:gd name="connsiteX16" fmla="*/ 0 w 2708997"/>
                <a:gd name="connsiteY16" fmla="*/ 589903 h 968388"/>
                <a:gd name="connsiteX17" fmla="*/ 0 w 2708997"/>
                <a:gd name="connsiteY17" fmla="*/ 589905 h 968388"/>
                <a:gd name="connsiteX18" fmla="*/ 0 w 2708997"/>
                <a:gd name="connsiteY18" fmla="*/ 412934 h 968388"/>
                <a:gd name="connsiteX19" fmla="*/ 0 w 2708997"/>
                <a:gd name="connsiteY19" fmla="*/ 412934 h 968388"/>
                <a:gd name="connsiteX20" fmla="*/ 0 w 2708997"/>
                <a:gd name="connsiteY20" fmla="*/ 117983 h 9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08997" h="968388">
                  <a:moveTo>
                    <a:pt x="0" y="117983"/>
                  </a:moveTo>
                  <a:cubicBezTo>
                    <a:pt x="0" y="52823"/>
                    <a:pt x="52823" y="0"/>
                    <a:pt x="117983" y="0"/>
                  </a:cubicBezTo>
                  <a:lnTo>
                    <a:pt x="451500" y="0"/>
                  </a:lnTo>
                  <a:lnTo>
                    <a:pt x="451500" y="0"/>
                  </a:lnTo>
                  <a:lnTo>
                    <a:pt x="1128749" y="0"/>
                  </a:lnTo>
                  <a:lnTo>
                    <a:pt x="2591014" y="0"/>
                  </a:lnTo>
                  <a:cubicBezTo>
                    <a:pt x="2656174" y="0"/>
                    <a:pt x="2708997" y="52823"/>
                    <a:pt x="2708997" y="117983"/>
                  </a:cubicBezTo>
                  <a:lnTo>
                    <a:pt x="2708997" y="412934"/>
                  </a:lnTo>
                  <a:lnTo>
                    <a:pt x="2708997" y="412934"/>
                  </a:lnTo>
                  <a:lnTo>
                    <a:pt x="2708997" y="589905"/>
                  </a:lnTo>
                  <a:lnTo>
                    <a:pt x="2708997" y="589903"/>
                  </a:lnTo>
                  <a:cubicBezTo>
                    <a:pt x="2708997" y="655063"/>
                    <a:pt x="2656174" y="707886"/>
                    <a:pt x="2591014" y="707886"/>
                  </a:cubicBezTo>
                  <a:lnTo>
                    <a:pt x="1708171" y="707886"/>
                  </a:lnTo>
                  <a:lnTo>
                    <a:pt x="1668319" y="968388"/>
                  </a:lnTo>
                  <a:lnTo>
                    <a:pt x="1574130" y="707886"/>
                  </a:lnTo>
                  <a:lnTo>
                    <a:pt x="117983" y="707886"/>
                  </a:lnTo>
                  <a:cubicBezTo>
                    <a:pt x="52823" y="707886"/>
                    <a:pt x="0" y="655063"/>
                    <a:pt x="0" y="589903"/>
                  </a:cubicBezTo>
                  <a:lnTo>
                    <a:pt x="0" y="589905"/>
                  </a:lnTo>
                  <a:lnTo>
                    <a:pt x="0" y="412934"/>
                  </a:lnTo>
                  <a:lnTo>
                    <a:pt x="0" y="412934"/>
                  </a:lnTo>
                  <a:lnTo>
                    <a:pt x="0" y="1179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123954" y="1812162"/>
              <a:ext cx="2455300" cy="517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200" i="1">
                  <a:latin typeface="Arial" panose="020B0604020202020204" pitchFamily="34" charset="0"/>
                  <a:cs typeface="Arial" panose="020B0604020202020204" pitchFamily="34" charset="0"/>
                </a:rPr>
                <a:t>Chơi ở dưới lòng đường </a:t>
              </a:r>
            </a:p>
            <a:p>
              <a:pPr algn="ctr">
                <a:lnSpc>
                  <a:spcPct val="80000"/>
                </a:lnSpc>
              </a:pPr>
              <a:r>
                <a:rPr lang="en-US" sz="2200" i="1">
                  <a:latin typeface="Arial" panose="020B0604020202020204" pitchFamily="34" charset="0"/>
                  <a:cs typeface="Arial" panose="020B0604020202020204" pitchFamily="34" charset="0"/>
                </a:rPr>
                <a:t>nguy hiểm lắm!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8486988" y="5278088"/>
              <a:ext cx="412703" cy="447955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24763" y="316081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4763" y="777746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đồng ý với phương án nào sau đây? Vì sao?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4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8606" y="1862956"/>
            <a:ext cx="3922422" cy="4404497"/>
            <a:chOff x="622418" y="1549405"/>
            <a:chExt cx="3922422" cy="440449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4" b="9547"/>
            <a:stretch/>
          </p:blipFill>
          <p:spPr>
            <a:xfrm>
              <a:off x="622418" y="1549405"/>
              <a:ext cx="3922422" cy="4340670"/>
            </a:xfrm>
            <a:prstGeom prst="rect">
              <a:avLst/>
            </a:prstGeom>
          </p:spPr>
        </p:pic>
        <p:sp>
          <p:nvSpPr>
            <p:cNvPr id="10" name="Rounded Rectangular Callout 9"/>
            <p:cNvSpPr/>
            <p:nvPr/>
          </p:nvSpPr>
          <p:spPr>
            <a:xfrm>
              <a:off x="1198586" y="1836941"/>
              <a:ext cx="2373397" cy="651705"/>
            </a:xfrm>
            <a:custGeom>
              <a:avLst/>
              <a:gdLst>
                <a:gd name="connsiteX0" fmla="*/ 0 w 2326727"/>
                <a:gd name="connsiteY0" fmla="*/ 62160 h 372951"/>
                <a:gd name="connsiteX1" fmla="*/ 62160 w 2326727"/>
                <a:gd name="connsiteY1" fmla="*/ 0 h 372951"/>
                <a:gd name="connsiteX2" fmla="*/ 387788 w 2326727"/>
                <a:gd name="connsiteY2" fmla="*/ 0 h 372951"/>
                <a:gd name="connsiteX3" fmla="*/ 387788 w 2326727"/>
                <a:gd name="connsiteY3" fmla="*/ 0 h 372951"/>
                <a:gd name="connsiteX4" fmla="*/ 969470 w 2326727"/>
                <a:gd name="connsiteY4" fmla="*/ 0 h 372951"/>
                <a:gd name="connsiteX5" fmla="*/ 2264567 w 2326727"/>
                <a:gd name="connsiteY5" fmla="*/ 0 h 372951"/>
                <a:gd name="connsiteX6" fmla="*/ 2326727 w 2326727"/>
                <a:gd name="connsiteY6" fmla="*/ 62160 h 372951"/>
                <a:gd name="connsiteX7" fmla="*/ 2326727 w 2326727"/>
                <a:gd name="connsiteY7" fmla="*/ 217555 h 372951"/>
                <a:gd name="connsiteX8" fmla="*/ 2326727 w 2326727"/>
                <a:gd name="connsiteY8" fmla="*/ 217555 h 372951"/>
                <a:gd name="connsiteX9" fmla="*/ 2326727 w 2326727"/>
                <a:gd name="connsiteY9" fmla="*/ 310793 h 372951"/>
                <a:gd name="connsiteX10" fmla="*/ 2326727 w 2326727"/>
                <a:gd name="connsiteY10" fmla="*/ 310791 h 372951"/>
                <a:gd name="connsiteX11" fmla="*/ 2264567 w 2326727"/>
                <a:gd name="connsiteY11" fmla="*/ 372951 h 372951"/>
                <a:gd name="connsiteX12" fmla="*/ 969470 w 2326727"/>
                <a:gd name="connsiteY12" fmla="*/ 372951 h 372951"/>
                <a:gd name="connsiteX13" fmla="*/ 678636 w 2326727"/>
                <a:gd name="connsiteY13" fmla="*/ 419570 h 372951"/>
                <a:gd name="connsiteX14" fmla="*/ 387788 w 2326727"/>
                <a:gd name="connsiteY14" fmla="*/ 372951 h 372951"/>
                <a:gd name="connsiteX15" fmla="*/ 62160 w 2326727"/>
                <a:gd name="connsiteY15" fmla="*/ 372951 h 372951"/>
                <a:gd name="connsiteX16" fmla="*/ 0 w 2326727"/>
                <a:gd name="connsiteY16" fmla="*/ 310791 h 372951"/>
                <a:gd name="connsiteX17" fmla="*/ 0 w 2326727"/>
                <a:gd name="connsiteY17" fmla="*/ 310793 h 372951"/>
                <a:gd name="connsiteX18" fmla="*/ 0 w 2326727"/>
                <a:gd name="connsiteY18" fmla="*/ 217555 h 372951"/>
                <a:gd name="connsiteX19" fmla="*/ 0 w 2326727"/>
                <a:gd name="connsiteY19" fmla="*/ 217555 h 372951"/>
                <a:gd name="connsiteX20" fmla="*/ 0 w 2326727"/>
                <a:gd name="connsiteY20" fmla="*/ 62160 h 372951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969470 w 2326727"/>
                <a:gd name="connsiteY12" fmla="*/ 372951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34080 w 2326727"/>
                <a:gd name="connsiteY12" fmla="*/ 382005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63898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63898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72951 h 627800"/>
                <a:gd name="connsiteX13" fmla="*/ 742010 w 2326727"/>
                <a:gd name="connsiteY13" fmla="*/ 627800 h 627800"/>
                <a:gd name="connsiteX14" fmla="*/ 38778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  <a:gd name="connsiteX0" fmla="*/ 0 w 2326727"/>
                <a:gd name="connsiteY0" fmla="*/ 62160 h 627800"/>
                <a:gd name="connsiteX1" fmla="*/ 62160 w 2326727"/>
                <a:gd name="connsiteY1" fmla="*/ 0 h 627800"/>
                <a:gd name="connsiteX2" fmla="*/ 387788 w 2326727"/>
                <a:gd name="connsiteY2" fmla="*/ 0 h 627800"/>
                <a:gd name="connsiteX3" fmla="*/ 387788 w 2326727"/>
                <a:gd name="connsiteY3" fmla="*/ 0 h 627800"/>
                <a:gd name="connsiteX4" fmla="*/ 969470 w 2326727"/>
                <a:gd name="connsiteY4" fmla="*/ 0 h 627800"/>
                <a:gd name="connsiteX5" fmla="*/ 2264567 w 2326727"/>
                <a:gd name="connsiteY5" fmla="*/ 0 h 627800"/>
                <a:gd name="connsiteX6" fmla="*/ 2326727 w 2326727"/>
                <a:gd name="connsiteY6" fmla="*/ 62160 h 627800"/>
                <a:gd name="connsiteX7" fmla="*/ 2326727 w 2326727"/>
                <a:gd name="connsiteY7" fmla="*/ 217555 h 627800"/>
                <a:gd name="connsiteX8" fmla="*/ 2326727 w 2326727"/>
                <a:gd name="connsiteY8" fmla="*/ 217555 h 627800"/>
                <a:gd name="connsiteX9" fmla="*/ 2326727 w 2326727"/>
                <a:gd name="connsiteY9" fmla="*/ 310793 h 627800"/>
                <a:gd name="connsiteX10" fmla="*/ 2326727 w 2326727"/>
                <a:gd name="connsiteY10" fmla="*/ 310791 h 627800"/>
                <a:gd name="connsiteX11" fmla="*/ 2264567 w 2326727"/>
                <a:gd name="connsiteY11" fmla="*/ 372951 h 627800"/>
                <a:gd name="connsiteX12" fmla="*/ 715973 w 2326727"/>
                <a:gd name="connsiteY12" fmla="*/ 372951 h 627800"/>
                <a:gd name="connsiteX13" fmla="*/ 742010 w 2326727"/>
                <a:gd name="connsiteY13" fmla="*/ 627800 h 627800"/>
                <a:gd name="connsiteX14" fmla="*/ 623178 w 2326727"/>
                <a:gd name="connsiteY14" fmla="*/ 372951 h 627800"/>
                <a:gd name="connsiteX15" fmla="*/ 62160 w 2326727"/>
                <a:gd name="connsiteY15" fmla="*/ 372951 h 627800"/>
                <a:gd name="connsiteX16" fmla="*/ 0 w 2326727"/>
                <a:gd name="connsiteY16" fmla="*/ 310791 h 627800"/>
                <a:gd name="connsiteX17" fmla="*/ 0 w 2326727"/>
                <a:gd name="connsiteY17" fmla="*/ 310793 h 627800"/>
                <a:gd name="connsiteX18" fmla="*/ 0 w 2326727"/>
                <a:gd name="connsiteY18" fmla="*/ 217555 h 627800"/>
                <a:gd name="connsiteX19" fmla="*/ 0 w 2326727"/>
                <a:gd name="connsiteY19" fmla="*/ 217555 h 627800"/>
                <a:gd name="connsiteX20" fmla="*/ 0 w 2326727"/>
                <a:gd name="connsiteY20" fmla="*/ 62160 h 62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6727" h="627800">
                  <a:moveTo>
                    <a:pt x="0" y="62160"/>
                  </a:moveTo>
                  <a:cubicBezTo>
                    <a:pt x="0" y="27830"/>
                    <a:pt x="27830" y="0"/>
                    <a:pt x="62160" y="0"/>
                  </a:cubicBezTo>
                  <a:lnTo>
                    <a:pt x="387788" y="0"/>
                  </a:lnTo>
                  <a:lnTo>
                    <a:pt x="387788" y="0"/>
                  </a:lnTo>
                  <a:lnTo>
                    <a:pt x="969470" y="0"/>
                  </a:lnTo>
                  <a:lnTo>
                    <a:pt x="2264567" y="0"/>
                  </a:lnTo>
                  <a:cubicBezTo>
                    <a:pt x="2298897" y="0"/>
                    <a:pt x="2326727" y="27830"/>
                    <a:pt x="2326727" y="62160"/>
                  </a:cubicBezTo>
                  <a:lnTo>
                    <a:pt x="2326727" y="217555"/>
                  </a:lnTo>
                  <a:lnTo>
                    <a:pt x="2326727" y="217555"/>
                  </a:lnTo>
                  <a:lnTo>
                    <a:pt x="2326727" y="310793"/>
                  </a:lnTo>
                  <a:lnTo>
                    <a:pt x="2326727" y="310791"/>
                  </a:lnTo>
                  <a:cubicBezTo>
                    <a:pt x="2326727" y="345121"/>
                    <a:pt x="2298897" y="372951"/>
                    <a:pt x="2264567" y="372951"/>
                  </a:cubicBezTo>
                  <a:lnTo>
                    <a:pt x="715973" y="372951"/>
                  </a:lnTo>
                  <a:lnTo>
                    <a:pt x="742010" y="627800"/>
                  </a:lnTo>
                  <a:lnTo>
                    <a:pt x="623178" y="372951"/>
                  </a:lnTo>
                  <a:lnTo>
                    <a:pt x="62160" y="372951"/>
                  </a:lnTo>
                  <a:cubicBezTo>
                    <a:pt x="27830" y="372951"/>
                    <a:pt x="0" y="345121"/>
                    <a:pt x="0" y="310791"/>
                  </a:cubicBezTo>
                  <a:lnTo>
                    <a:pt x="0" y="310793"/>
                  </a:lnTo>
                  <a:lnTo>
                    <a:pt x="0" y="217555"/>
                  </a:lnTo>
                  <a:lnTo>
                    <a:pt x="0" y="217555"/>
                  </a:lnTo>
                  <a:lnTo>
                    <a:pt x="0" y="6216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98586" y="1836941"/>
              <a:ext cx="2323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Chờ chúng mình với!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2400749" y="5588142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984057" y="1329673"/>
            <a:ext cx="4903465" cy="4937780"/>
            <a:chOff x="3984057" y="970857"/>
            <a:chExt cx="4903465" cy="49377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4" b="6481"/>
            <a:stretch/>
          </p:blipFill>
          <p:spPr>
            <a:xfrm>
              <a:off x="4751294" y="1549405"/>
              <a:ext cx="3828893" cy="4340670"/>
            </a:xfrm>
            <a:prstGeom prst="roundRect">
              <a:avLst/>
            </a:prstGeom>
          </p:spPr>
        </p:pic>
        <p:sp>
          <p:nvSpPr>
            <p:cNvPr id="3" name="Rounded Rectangular Callout 2"/>
            <p:cNvSpPr/>
            <p:nvPr/>
          </p:nvSpPr>
          <p:spPr>
            <a:xfrm>
              <a:off x="6526846" y="1640270"/>
              <a:ext cx="2360676" cy="898760"/>
            </a:xfrm>
            <a:custGeom>
              <a:avLst/>
              <a:gdLst>
                <a:gd name="connsiteX0" fmla="*/ 0 w 2186912"/>
                <a:gd name="connsiteY0" fmla="*/ 95863 h 575166"/>
                <a:gd name="connsiteX1" fmla="*/ 95863 w 2186912"/>
                <a:gd name="connsiteY1" fmla="*/ 0 h 575166"/>
                <a:gd name="connsiteX2" fmla="*/ 364485 w 2186912"/>
                <a:gd name="connsiteY2" fmla="*/ 0 h 575166"/>
                <a:gd name="connsiteX3" fmla="*/ 364485 w 2186912"/>
                <a:gd name="connsiteY3" fmla="*/ 0 h 575166"/>
                <a:gd name="connsiteX4" fmla="*/ 911213 w 2186912"/>
                <a:gd name="connsiteY4" fmla="*/ 0 h 575166"/>
                <a:gd name="connsiteX5" fmla="*/ 2091049 w 2186912"/>
                <a:gd name="connsiteY5" fmla="*/ 0 h 575166"/>
                <a:gd name="connsiteX6" fmla="*/ 2186912 w 2186912"/>
                <a:gd name="connsiteY6" fmla="*/ 95863 h 575166"/>
                <a:gd name="connsiteX7" fmla="*/ 2186912 w 2186912"/>
                <a:gd name="connsiteY7" fmla="*/ 335514 h 575166"/>
                <a:gd name="connsiteX8" fmla="*/ 2186912 w 2186912"/>
                <a:gd name="connsiteY8" fmla="*/ 335514 h 575166"/>
                <a:gd name="connsiteX9" fmla="*/ 2186912 w 2186912"/>
                <a:gd name="connsiteY9" fmla="*/ 479305 h 575166"/>
                <a:gd name="connsiteX10" fmla="*/ 2186912 w 2186912"/>
                <a:gd name="connsiteY10" fmla="*/ 479303 h 575166"/>
                <a:gd name="connsiteX11" fmla="*/ 2091049 w 2186912"/>
                <a:gd name="connsiteY11" fmla="*/ 575166 h 575166"/>
                <a:gd name="connsiteX12" fmla="*/ 911213 w 2186912"/>
                <a:gd name="connsiteY12" fmla="*/ 575166 h 575166"/>
                <a:gd name="connsiteX13" fmla="*/ 499447 w 2186912"/>
                <a:gd name="connsiteY13" fmla="*/ 669401 h 575166"/>
                <a:gd name="connsiteX14" fmla="*/ 364485 w 2186912"/>
                <a:gd name="connsiteY14" fmla="*/ 575166 h 575166"/>
                <a:gd name="connsiteX15" fmla="*/ 95863 w 2186912"/>
                <a:gd name="connsiteY15" fmla="*/ 575166 h 575166"/>
                <a:gd name="connsiteX16" fmla="*/ 0 w 2186912"/>
                <a:gd name="connsiteY16" fmla="*/ 479303 h 575166"/>
                <a:gd name="connsiteX17" fmla="*/ 0 w 2186912"/>
                <a:gd name="connsiteY17" fmla="*/ 479305 h 575166"/>
                <a:gd name="connsiteX18" fmla="*/ 0 w 2186912"/>
                <a:gd name="connsiteY18" fmla="*/ 335514 h 575166"/>
                <a:gd name="connsiteX19" fmla="*/ 0 w 2186912"/>
                <a:gd name="connsiteY19" fmla="*/ 335514 h 575166"/>
                <a:gd name="connsiteX20" fmla="*/ 0 w 2186912"/>
                <a:gd name="connsiteY20" fmla="*/ 95863 h 575166"/>
                <a:gd name="connsiteX0" fmla="*/ 0 w 2186912"/>
                <a:gd name="connsiteY0" fmla="*/ 95863 h 859524"/>
                <a:gd name="connsiteX1" fmla="*/ 95863 w 2186912"/>
                <a:gd name="connsiteY1" fmla="*/ 0 h 859524"/>
                <a:gd name="connsiteX2" fmla="*/ 364485 w 2186912"/>
                <a:gd name="connsiteY2" fmla="*/ 0 h 859524"/>
                <a:gd name="connsiteX3" fmla="*/ 364485 w 2186912"/>
                <a:gd name="connsiteY3" fmla="*/ 0 h 859524"/>
                <a:gd name="connsiteX4" fmla="*/ 911213 w 2186912"/>
                <a:gd name="connsiteY4" fmla="*/ 0 h 859524"/>
                <a:gd name="connsiteX5" fmla="*/ 2091049 w 2186912"/>
                <a:gd name="connsiteY5" fmla="*/ 0 h 859524"/>
                <a:gd name="connsiteX6" fmla="*/ 2186912 w 2186912"/>
                <a:gd name="connsiteY6" fmla="*/ 95863 h 859524"/>
                <a:gd name="connsiteX7" fmla="*/ 2186912 w 2186912"/>
                <a:gd name="connsiteY7" fmla="*/ 335514 h 859524"/>
                <a:gd name="connsiteX8" fmla="*/ 2186912 w 2186912"/>
                <a:gd name="connsiteY8" fmla="*/ 335514 h 859524"/>
                <a:gd name="connsiteX9" fmla="*/ 2186912 w 2186912"/>
                <a:gd name="connsiteY9" fmla="*/ 479305 h 859524"/>
                <a:gd name="connsiteX10" fmla="*/ 2186912 w 2186912"/>
                <a:gd name="connsiteY10" fmla="*/ 479303 h 859524"/>
                <a:gd name="connsiteX11" fmla="*/ 2091049 w 2186912"/>
                <a:gd name="connsiteY11" fmla="*/ 575166 h 859524"/>
                <a:gd name="connsiteX12" fmla="*/ 911213 w 2186912"/>
                <a:gd name="connsiteY12" fmla="*/ 575166 h 859524"/>
                <a:gd name="connsiteX13" fmla="*/ 436073 w 2186912"/>
                <a:gd name="connsiteY13" fmla="*/ 859524 h 859524"/>
                <a:gd name="connsiteX14" fmla="*/ 364485 w 2186912"/>
                <a:gd name="connsiteY14" fmla="*/ 575166 h 859524"/>
                <a:gd name="connsiteX15" fmla="*/ 95863 w 2186912"/>
                <a:gd name="connsiteY15" fmla="*/ 575166 h 859524"/>
                <a:gd name="connsiteX16" fmla="*/ 0 w 2186912"/>
                <a:gd name="connsiteY16" fmla="*/ 479303 h 859524"/>
                <a:gd name="connsiteX17" fmla="*/ 0 w 2186912"/>
                <a:gd name="connsiteY17" fmla="*/ 479305 h 859524"/>
                <a:gd name="connsiteX18" fmla="*/ 0 w 2186912"/>
                <a:gd name="connsiteY18" fmla="*/ 335514 h 859524"/>
                <a:gd name="connsiteX19" fmla="*/ 0 w 2186912"/>
                <a:gd name="connsiteY19" fmla="*/ 335514 h 859524"/>
                <a:gd name="connsiteX20" fmla="*/ 0 w 2186912"/>
                <a:gd name="connsiteY20" fmla="*/ 95863 h 859524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911213 w 2186912"/>
                <a:gd name="connsiteY12" fmla="*/ 575166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494753 w 2186912"/>
                <a:gd name="connsiteY12" fmla="*/ 584220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845987 w 2186912"/>
                <a:gd name="connsiteY12" fmla="*/ 584220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835657 w 2186912"/>
                <a:gd name="connsiteY12" fmla="*/ 574813 h 805203"/>
                <a:gd name="connsiteX13" fmla="*/ 427020 w 2186912"/>
                <a:gd name="connsiteY13" fmla="*/ 805203 h 805203"/>
                <a:gd name="connsiteX14" fmla="*/ 364485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805203"/>
                <a:gd name="connsiteX1" fmla="*/ 95863 w 2186912"/>
                <a:gd name="connsiteY1" fmla="*/ 0 h 805203"/>
                <a:gd name="connsiteX2" fmla="*/ 364485 w 2186912"/>
                <a:gd name="connsiteY2" fmla="*/ 0 h 805203"/>
                <a:gd name="connsiteX3" fmla="*/ 364485 w 2186912"/>
                <a:gd name="connsiteY3" fmla="*/ 0 h 805203"/>
                <a:gd name="connsiteX4" fmla="*/ 911213 w 2186912"/>
                <a:gd name="connsiteY4" fmla="*/ 0 h 805203"/>
                <a:gd name="connsiteX5" fmla="*/ 2091049 w 2186912"/>
                <a:gd name="connsiteY5" fmla="*/ 0 h 805203"/>
                <a:gd name="connsiteX6" fmla="*/ 2186912 w 2186912"/>
                <a:gd name="connsiteY6" fmla="*/ 95863 h 805203"/>
                <a:gd name="connsiteX7" fmla="*/ 2186912 w 2186912"/>
                <a:gd name="connsiteY7" fmla="*/ 335514 h 805203"/>
                <a:gd name="connsiteX8" fmla="*/ 2186912 w 2186912"/>
                <a:gd name="connsiteY8" fmla="*/ 335514 h 805203"/>
                <a:gd name="connsiteX9" fmla="*/ 2186912 w 2186912"/>
                <a:gd name="connsiteY9" fmla="*/ 479305 h 805203"/>
                <a:gd name="connsiteX10" fmla="*/ 2186912 w 2186912"/>
                <a:gd name="connsiteY10" fmla="*/ 479303 h 805203"/>
                <a:gd name="connsiteX11" fmla="*/ 2091049 w 2186912"/>
                <a:gd name="connsiteY11" fmla="*/ 575166 h 805203"/>
                <a:gd name="connsiteX12" fmla="*/ 835657 w 2186912"/>
                <a:gd name="connsiteY12" fmla="*/ 574813 h 805203"/>
                <a:gd name="connsiteX13" fmla="*/ 427020 w 2186912"/>
                <a:gd name="connsiteY13" fmla="*/ 805203 h 805203"/>
                <a:gd name="connsiteX14" fmla="*/ 726049 w 2186912"/>
                <a:gd name="connsiteY14" fmla="*/ 575166 h 805203"/>
                <a:gd name="connsiteX15" fmla="*/ 95863 w 2186912"/>
                <a:gd name="connsiteY15" fmla="*/ 575166 h 805203"/>
                <a:gd name="connsiteX16" fmla="*/ 0 w 2186912"/>
                <a:gd name="connsiteY16" fmla="*/ 479303 h 805203"/>
                <a:gd name="connsiteX17" fmla="*/ 0 w 2186912"/>
                <a:gd name="connsiteY17" fmla="*/ 479305 h 805203"/>
                <a:gd name="connsiteX18" fmla="*/ 0 w 2186912"/>
                <a:gd name="connsiteY18" fmla="*/ 335514 h 805203"/>
                <a:gd name="connsiteX19" fmla="*/ 0 w 2186912"/>
                <a:gd name="connsiteY19" fmla="*/ 335514 h 805203"/>
                <a:gd name="connsiteX20" fmla="*/ 0 w 2186912"/>
                <a:gd name="connsiteY20" fmla="*/ 95863 h 805203"/>
                <a:gd name="connsiteX0" fmla="*/ 0 w 2186912"/>
                <a:gd name="connsiteY0" fmla="*/ 95863 h 758169"/>
                <a:gd name="connsiteX1" fmla="*/ 95863 w 2186912"/>
                <a:gd name="connsiteY1" fmla="*/ 0 h 758169"/>
                <a:gd name="connsiteX2" fmla="*/ 364485 w 2186912"/>
                <a:gd name="connsiteY2" fmla="*/ 0 h 758169"/>
                <a:gd name="connsiteX3" fmla="*/ 364485 w 2186912"/>
                <a:gd name="connsiteY3" fmla="*/ 0 h 758169"/>
                <a:gd name="connsiteX4" fmla="*/ 911213 w 2186912"/>
                <a:gd name="connsiteY4" fmla="*/ 0 h 758169"/>
                <a:gd name="connsiteX5" fmla="*/ 2091049 w 2186912"/>
                <a:gd name="connsiteY5" fmla="*/ 0 h 758169"/>
                <a:gd name="connsiteX6" fmla="*/ 2186912 w 2186912"/>
                <a:gd name="connsiteY6" fmla="*/ 95863 h 758169"/>
                <a:gd name="connsiteX7" fmla="*/ 2186912 w 2186912"/>
                <a:gd name="connsiteY7" fmla="*/ 335514 h 758169"/>
                <a:gd name="connsiteX8" fmla="*/ 2186912 w 2186912"/>
                <a:gd name="connsiteY8" fmla="*/ 335514 h 758169"/>
                <a:gd name="connsiteX9" fmla="*/ 2186912 w 2186912"/>
                <a:gd name="connsiteY9" fmla="*/ 479305 h 758169"/>
                <a:gd name="connsiteX10" fmla="*/ 2186912 w 2186912"/>
                <a:gd name="connsiteY10" fmla="*/ 479303 h 758169"/>
                <a:gd name="connsiteX11" fmla="*/ 2091049 w 2186912"/>
                <a:gd name="connsiteY11" fmla="*/ 575166 h 758169"/>
                <a:gd name="connsiteX12" fmla="*/ 835657 w 2186912"/>
                <a:gd name="connsiteY12" fmla="*/ 574813 h 758169"/>
                <a:gd name="connsiteX13" fmla="*/ 736931 w 2186912"/>
                <a:gd name="connsiteY13" fmla="*/ 758169 h 758169"/>
                <a:gd name="connsiteX14" fmla="*/ 726049 w 2186912"/>
                <a:gd name="connsiteY14" fmla="*/ 575166 h 758169"/>
                <a:gd name="connsiteX15" fmla="*/ 95863 w 2186912"/>
                <a:gd name="connsiteY15" fmla="*/ 575166 h 758169"/>
                <a:gd name="connsiteX16" fmla="*/ 0 w 2186912"/>
                <a:gd name="connsiteY16" fmla="*/ 479303 h 758169"/>
                <a:gd name="connsiteX17" fmla="*/ 0 w 2186912"/>
                <a:gd name="connsiteY17" fmla="*/ 479305 h 758169"/>
                <a:gd name="connsiteX18" fmla="*/ 0 w 2186912"/>
                <a:gd name="connsiteY18" fmla="*/ 335514 h 758169"/>
                <a:gd name="connsiteX19" fmla="*/ 0 w 2186912"/>
                <a:gd name="connsiteY19" fmla="*/ 335514 h 758169"/>
                <a:gd name="connsiteX20" fmla="*/ 0 w 2186912"/>
                <a:gd name="connsiteY20" fmla="*/ 95863 h 75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86912" h="758169">
                  <a:moveTo>
                    <a:pt x="0" y="95863"/>
                  </a:moveTo>
                  <a:cubicBezTo>
                    <a:pt x="0" y="42919"/>
                    <a:pt x="42919" y="0"/>
                    <a:pt x="95863" y="0"/>
                  </a:cubicBezTo>
                  <a:lnTo>
                    <a:pt x="364485" y="0"/>
                  </a:lnTo>
                  <a:lnTo>
                    <a:pt x="364485" y="0"/>
                  </a:lnTo>
                  <a:lnTo>
                    <a:pt x="911213" y="0"/>
                  </a:lnTo>
                  <a:lnTo>
                    <a:pt x="2091049" y="0"/>
                  </a:lnTo>
                  <a:cubicBezTo>
                    <a:pt x="2143993" y="0"/>
                    <a:pt x="2186912" y="42919"/>
                    <a:pt x="2186912" y="95863"/>
                  </a:cubicBezTo>
                  <a:lnTo>
                    <a:pt x="2186912" y="335514"/>
                  </a:lnTo>
                  <a:lnTo>
                    <a:pt x="2186912" y="335514"/>
                  </a:lnTo>
                  <a:lnTo>
                    <a:pt x="2186912" y="479305"/>
                  </a:lnTo>
                  <a:lnTo>
                    <a:pt x="2186912" y="479303"/>
                  </a:lnTo>
                  <a:cubicBezTo>
                    <a:pt x="2186912" y="532247"/>
                    <a:pt x="2143993" y="575166"/>
                    <a:pt x="2091049" y="575166"/>
                  </a:cubicBezTo>
                  <a:lnTo>
                    <a:pt x="835657" y="574813"/>
                  </a:lnTo>
                  <a:lnTo>
                    <a:pt x="736931" y="758169"/>
                  </a:lnTo>
                  <a:lnTo>
                    <a:pt x="726049" y="575166"/>
                  </a:lnTo>
                  <a:lnTo>
                    <a:pt x="95863" y="575166"/>
                  </a:lnTo>
                  <a:cubicBezTo>
                    <a:pt x="42919" y="575166"/>
                    <a:pt x="0" y="532247"/>
                    <a:pt x="0" y="479303"/>
                  </a:cubicBezTo>
                  <a:lnTo>
                    <a:pt x="0" y="479305"/>
                  </a:lnTo>
                  <a:lnTo>
                    <a:pt x="0" y="335514"/>
                  </a:lnTo>
                  <a:lnTo>
                    <a:pt x="0" y="335514"/>
                  </a:lnTo>
                  <a:lnTo>
                    <a:pt x="0" y="9586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88148" y="1640269"/>
              <a:ext cx="23871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Chúng mình nên </a:t>
              </a:r>
            </a:p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đến sân chơi để chơi.</a:t>
              </a:r>
            </a:p>
          </p:txBody>
        </p:sp>
        <p:sp>
          <p:nvSpPr>
            <p:cNvPr id="2" name="Rounded Rectangular Callout 1"/>
            <p:cNvSpPr/>
            <p:nvPr/>
          </p:nvSpPr>
          <p:spPr>
            <a:xfrm>
              <a:off x="4044021" y="970857"/>
              <a:ext cx="2532141" cy="1390120"/>
            </a:xfrm>
            <a:custGeom>
              <a:avLst/>
              <a:gdLst>
                <a:gd name="connsiteX0" fmla="*/ 0 w 2708997"/>
                <a:gd name="connsiteY0" fmla="*/ 117983 h 707886"/>
                <a:gd name="connsiteX1" fmla="*/ 117983 w 2708997"/>
                <a:gd name="connsiteY1" fmla="*/ 0 h 707886"/>
                <a:gd name="connsiteX2" fmla="*/ 451500 w 2708997"/>
                <a:gd name="connsiteY2" fmla="*/ 0 h 707886"/>
                <a:gd name="connsiteX3" fmla="*/ 451500 w 2708997"/>
                <a:gd name="connsiteY3" fmla="*/ 0 h 707886"/>
                <a:gd name="connsiteX4" fmla="*/ 1128749 w 2708997"/>
                <a:gd name="connsiteY4" fmla="*/ 0 h 707886"/>
                <a:gd name="connsiteX5" fmla="*/ 2591014 w 2708997"/>
                <a:gd name="connsiteY5" fmla="*/ 0 h 707886"/>
                <a:gd name="connsiteX6" fmla="*/ 2708997 w 2708997"/>
                <a:gd name="connsiteY6" fmla="*/ 117983 h 707886"/>
                <a:gd name="connsiteX7" fmla="*/ 2708997 w 2708997"/>
                <a:gd name="connsiteY7" fmla="*/ 412934 h 707886"/>
                <a:gd name="connsiteX8" fmla="*/ 2708997 w 2708997"/>
                <a:gd name="connsiteY8" fmla="*/ 412934 h 707886"/>
                <a:gd name="connsiteX9" fmla="*/ 2708997 w 2708997"/>
                <a:gd name="connsiteY9" fmla="*/ 589905 h 707886"/>
                <a:gd name="connsiteX10" fmla="*/ 2708997 w 2708997"/>
                <a:gd name="connsiteY10" fmla="*/ 589903 h 707886"/>
                <a:gd name="connsiteX11" fmla="*/ 2591014 w 2708997"/>
                <a:gd name="connsiteY11" fmla="*/ 707886 h 707886"/>
                <a:gd name="connsiteX12" fmla="*/ 1128749 w 2708997"/>
                <a:gd name="connsiteY12" fmla="*/ 707886 h 707886"/>
                <a:gd name="connsiteX13" fmla="*/ 790133 w 2708997"/>
                <a:gd name="connsiteY13" fmla="*/ 796372 h 707886"/>
                <a:gd name="connsiteX14" fmla="*/ 451500 w 2708997"/>
                <a:gd name="connsiteY14" fmla="*/ 707886 h 707886"/>
                <a:gd name="connsiteX15" fmla="*/ 117983 w 2708997"/>
                <a:gd name="connsiteY15" fmla="*/ 707886 h 707886"/>
                <a:gd name="connsiteX16" fmla="*/ 0 w 2708997"/>
                <a:gd name="connsiteY16" fmla="*/ 589903 h 707886"/>
                <a:gd name="connsiteX17" fmla="*/ 0 w 2708997"/>
                <a:gd name="connsiteY17" fmla="*/ 589905 h 707886"/>
                <a:gd name="connsiteX18" fmla="*/ 0 w 2708997"/>
                <a:gd name="connsiteY18" fmla="*/ 412934 h 707886"/>
                <a:gd name="connsiteX19" fmla="*/ 0 w 2708997"/>
                <a:gd name="connsiteY19" fmla="*/ 412934 h 707886"/>
                <a:gd name="connsiteX20" fmla="*/ 0 w 2708997"/>
                <a:gd name="connsiteY20" fmla="*/ 117983 h 707886"/>
                <a:gd name="connsiteX0" fmla="*/ 0 w 2708997"/>
                <a:gd name="connsiteY0" fmla="*/ 117983 h 796372"/>
                <a:gd name="connsiteX1" fmla="*/ 117983 w 2708997"/>
                <a:gd name="connsiteY1" fmla="*/ 0 h 796372"/>
                <a:gd name="connsiteX2" fmla="*/ 451500 w 2708997"/>
                <a:gd name="connsiteY2" fmla="*/ 0 h 796372"/>
                <a:gd name="connsiteX3" fmla="*/ 451500 w 2708997"/>
                <a:gd name="connsiteY3" fmla="*/ 0 h 796372"/>
                <a:gd name="connsiteX4" fmla="*/ 1128749 w 2708997"/>
                <a:gd name="connsiteY4" fmla="*/ 0 h 796372"/>
                <a:gd name="connsiteX5" fmla="*/ 2591014 w 2708997"/>
                <a:gd name="connsiteY5" fmla="*/ 0 h 796372"/>
                <a:gd name="connsiteX6" fmla="*/ 2708997 w 2708997"/>
                <a:gd name="connsiteY6" fmla="*/ 117983 h 796372"/>
                <a:gd name="connsiteX7" fmla="*/ 2708997 w 2708997"/>
                <a:gd name="connsiteY7" fmla="*/ 412934 h 796372"/>
                <a:gd name="connsiteX8" fmla="*/ 2708997 w 2708997"/>
                <a:gd name="connsiteY8" fmla="*/ 412934 h 796372"/>
                <a:gd name="connsiteX9" fmla="*/ 2708997 w 2708997"/>
                <a:gd name="connsiteY9" fmla="*/ 589905 h 796372"/>
                <a:gd name="connsiteX10" fmla="*/ 2708997 w 2708997"/>
                <a:gd name="connsiteY10" fmla="*/ 589903 h 796372"/>
                <a:gd name="connsiteX11" fmla="*/ 2591014 w 2708997"/>
                <a:gd name="connsiteY11" fmla="*/ 707886 h 796372"/>
                <a:gd name="connsiteX12" fmla="*/ 1708171 w 2708997"/>
                <a:gd name="connsiteY12" fmla="*/ 707886 h 796372"/>
                <a:gd name="connsiteX13" fmla="*/ 790133 w 2708997"/>
                <a:gd name="connsiteY13" fmla="*/ 796372 h 796372"/>
                <a:gd name="connsiteX14" fmla="*/ 451500 w 2708997"/>
                <a:gd name="connsiteY14" fmla="*/ 707886 h 796372"/>
                <a:gd name="connsiteX15" fmla="*/ 117983 w 2708997"/>
                <a:gd name="connsiteY15" fmla="*/ 707886 h 796372"/>
                <a:gd name="connsiteX16" fmla="*/ 0 w 2708997"/>
                <a:gd name="connsiteY16" fmla="*/ 589903 h 796372"/>
                <a:gd name="connsiteX17" fmla="*/ 0 w 2708997"/>
                <a:gd name="connsiteY17" fmla="*/ 589905 h 796372"/>
                <a:gd name="connsiteX18" fmla="*/ 0 w 2708997"/>
                <a:gd name="connsiteY18" fmla="*/ 412934 h 796372"/>
                <a:gd name="connsiteX19" fmla="*/ 0 w 2708997"/>
                <a:gd name="connsiteY19" fmla="*/ 412934 h 796372"/>
                <a:gd name="connsiteX20" fmla="*/ 0 w 2708997"/>
                <a:gd name="connsiteY20" fmla="*/ 117983 h 796372"/>
                <a:gd name="connsiteX0" fmla="*/ 0 w 2708997"/>
                <a:gd name="connsiteY0" fmla="*/ 117983 h 796372"/>
                <a:gd name="connsiteX1" fmla="*/ 117983 w 2708997"/>
                <a:gd name="connsiteY1" fmla="*/ 0 h 796372"/>
                <a:gd name="connsiteX2" fmla="*/ 451500 w 2708997"/>
                <a:gd name="connsiteY2" fmla="*/ 0 h 796372"/>
                <a:gd name="connsiteX3" fmla="*/ 451500 w 2708997"/>
                <a:gd name="connsiteY3" fmla="*/ 0 h 796372"/>
                <a:gd name="connsiteX4" fmla="*/ 1128749 w 2708997"/>
                <a:gd name="connsiteY4" fmla="*/ 0 h 796372"/>
                <a:gd name="connsiteX5" fmla="*/ 2591014 w 2708997"/>
                <a:gd name="connsiteY5" fmla="*/ 0 h 796372"/>
                <a:gd name="connsiteX6" fmla="*/ 2708997 w 2708997"/>
                <a:gd name="connsiteY6" fmla="*/ 117983 h 796372"/>
                <a:gd name="connsiteX7" fmla="*/ 2708997 w 2708997"/>
                <a:gd name="connsiteY7" fmla="*/ 412934 h 796372"/>
                <a:gd name="connsiteX8" fmla="*/ 2708997 w 2708997"/>
                <a:gd name="connsiteY8" fmla="*/ 412934 h 796372"/>
                <a:gd name="connsiteX9" fmla="*/ 2708997 w 2708997"/>
                <a:gd name="connsiteY9" fmla="*/ 589905 h 796372"/>
                <a:gd name="connsiteX10" fmla="*/ 2708997 w 2708997"/>
                <a:gd name="connsiteY10" fmla="*/ 589903 h 796372"/>
                <a:gd name="connsiteX11" fmla="*/ 2591014 w 2708997"/>
                <a:gd name="connsiteY11" fmla="*/ 707886 h 796372"/>
                <a:gd name="connsiteX12" fmla="*/ 1708171 w 2708997"/>
                <a:gd name="connsiteY12" fmla="*/ 707886 h 796372"/>
                <a:gd name="connsiteX13" fmla="*/ 790133 w 2708997"/>
                <a:gd name="connsiteY13" fmla="*/ 796372 h 796372"/>
                <a:gd name="connsiteX14" fmla="*/ 1130510 w 2708997"/>
                <a:gd name="connsiteY14" fmla="*/ 707886 h 796372"/>
                <a:gd name="connsiteX15" fmla="*/ 117983 w 2708997"/>
                <a:gd name="connsiteY15" fmla="*/ 707886 h 796372"/>
                <a:gd name="connsiteX16" fmla="*/ 0 w 2708997"/>
                <a:gd name="connsiteY16" fmla="*/ 589903 h 796372"/>
                <a:gd name="connsiteX17" fmla="*/ 0 w 2708997"/>
                <a:gd name="connsiteY17" fmla="*/ 589905 h 796372"/>
                <a:gd name="connsiteX18" fmla="*/ 0 w 2708997"/>
                <a:gd name="connsiteY18" fmla="*/ 412934 h 796372"/>
                <a:gd name="connsiteX19" fmla="*/ 0 w 2708997"/>
                <a:gd name="connsiteY19" fmla="*/ 412934 h 796372"/>
                <a:gd name="connsiteX20" fmla="*/ 0 w 2708997"/>
                <a:gd name="connsiteY20" fmla="*/ 117983 h 796372"/>
                <a:gd name="connsiteX0" fmla="*/ 0 w 2708997"/>
                <a:gd name="connsiteY0" fmla="*/ 117983 h 968388"/>
                <a:gd name="connsiteX1" fmla="*/ 117983 w 2708997"/>
                <a:gd name="connsiteY1" fmla="*/ 0 h 968388"/>
                <a:gd name="connsiteX2" fmla="*/ 451500 w 2708997"/>
                <a:gd name="connsiteY2" fmla="*/ 0 h 968388"/>
                <a:gd name="connsiteX3" fmla="*/ 451500 w 2708997"/>
                <a:gd name="connsiteY3" fmla="*/ 0 h 968388"/>
                <a:gd name="connsiteX4" fmla="*/ 1128749 w 2708997"/>
                <a:gd name="connsiteY4" fmla="*/ 0 h 968388"/>
                <a:gd name="connsiteX5" fmla="*/ 2591014 w 2708997"/>
                <a:gd name="connsiteY5" fmla="*/ 0 h 968388"/>
                <a:gd name="connsiteX6" fmla="*/ 2708997 w 2708997"/>
                <a:gd name="connsiteY6" fmla="*/ 117983 h 968388"/>
                <a:gd name="connsiteX7" fmla="*/ 2708997 w 2708997"/>
                <a:gd name="connsiteY7" fmla="*/ 412934 h 968388"/>
                <a:gd name="connsiteX8" fmla="*/ 2708997 w 2708997"/>
                <a:gd name="connsiteY8" fmla="*/ 412934 h 968388"/>
                <a:gd name="connsiteX9" fmla="*/ 2708997 w 2708997"/>
                <a:gd name="connsiteY9" fmla="*/ 589905 h 968388"/>
                <a:gd name="connsiteX10" fmla="*/ 2708997 w 2708997"/>
                <a:gd name="connsiteY10" fmla="*/ 589903 h 968388"/>
                <a:gd name="connsiteX11" fmla="*/ 2591014 w 2708997"/>
                <a:gd name="connsiteY11" fmla="*/ 707886 h 968388"/>
                <a:gd name="connsiteX12" fmla="*/ 1708171 w 2708997"/>
                <a:gd name="connsiteY12" fmla="*/ 707886 h 968388"/>
                <a:gd name="connsiteX13" fmla="*/ 1668319 w 2708997"/>
                <a:gd name="connsiteY13" fmla="*/ 968388 h 968388"/>
                <a:gd name="connsiteX14" fmla="*/ 1130510 w 2708997"/>
                <a:gd name="connsiteY14" fmla="*/ 707886 h 968388"/>
                <a:gd name="connsiteX15" fmla="*/ 117983 w 2708997"/>
                <a:gd name="connsiteY15" fmla="*/ 707886 h 968388"/>
                <a:gd name="connsiteX16" fmla="*/ 0 w 2708997"/>
                <a:gd name="connsiteY16" fmla="*/ 589903 h 968388"/>
                <a:gd name="connsiteX17" fmla="*/ 0 w 2708997"/>
                <a:gd name="connsiteY17" fmla="*/ 589905 h 968388"/>
                <a:gd name="connsiteX18" fmla="*/ 0 w 2708997"/>
                <a:gd name="connsiteY18" fmla="*/ 412934 h 968388"/>
                <a:gd name="connsiteX19" fmla="*/ 0 w 2708997"/>
                <a:gd name="connsiteY19" fmla="*/ 412934 h 968388"/>
                <a:gd name="connsiteX20" fmla="*/ 0 w 2708997"/>
                <a:gd name="connsiteY20" fmla="*/ 117983 h 968388"/>
                <a:gd name="connsiteX0" fmla="*/ 0 w 2708997"/>
                <a:gd name="connsiteY0" fmla="*/ 117983 h 968388"/>
                <a:gd name="connsiteX1" fmla="*/ 117983 w 2708997"/>
                <a:gd name="connsiteY1" fmla="*/ 0 h 968388"/>
                <a:gd name="connsiteX2" fmla="*/ 451500 w 2708997"/>
                <a:gd name="connsiteY2" fmla="*/ 0 h 968388"/>
                <a:gd name="connsiteX3" fmla="*/ 451500 w 2708997"/>
                <a:gd name="connsiteY3" fmla="*/ 0 h 968388"/>
                <a:gd name="connsiteX4" fmla="*/ 1128749 w 2708997"/>
                <a:gd name="connsiteY4" fmla="*/ 0 h 968388"/>
                <a:gd name="connsiteX5" fmla="*/ 2591014 w 2708997"/>
                <a:gd name="connsiteY5" fmla="*/ 0 h 968388"/>
                <a:gd name="connsiteX6" fmla="*/ 2708997 w 2708997"/>
                <a:gd name="connsiteY6" fmla="*/ 117983 h 968388"/>
                <a:gd name="connsiteX7" fmla="*/ 2708997 w 2708997"/>
                <a:gd name="connsiteY7" fmla="*/ 412934 h 968388"/>
                <a:gd name="connsiteX8" fmla="*/ 2708997 w 2708997"/>
                <a:gd name="connsiteY8" fmla="*/ 412934 h 968388"/>
                <a:gd name="connsiteX9" fmla="*/ 2708997 w 2708997"/>
                <a:gd name="connsiteY9" fmla="*/ 589905 h 968388"/>
                <a:gd name="connsiteX10" fmla="*/ 2708997 w 2708997"/>
                <a:gd name="connsiteY10" fmla="*/ 589903 h 968388"/>
                <a:gd name="connsiteX11" fmla="*/ 2591014 w 2708997"/>
                <a:gd name="connsiteY11" fmla="*/ 707886 h 968388"/>
                <a:gd name="connsiteX12" fmla="*/ 1708171 w 2708997"/>
                <a:gd name="connsiteY12" fmla="*/ 707886 h 968388"/>
                <a:gd name="connsiteX13" fmla="*/ 1668319 w 2708997"/>
                <a:gd name="connsiteY13" fmla="*/ 968388 h 968388"/>
                <a:gd name="connsiteX14" fmla="*/ 1574130 w 2708997"/>
                <a:gd name="connsiteY14" fmla="*/ 707886 h 968388"/>
                <a:gd name="connsiteX15" fmla="*/ 117983 w 2708997"/>
                <a:gd name="connsiteY15" fmla="*/ 707886 h 968388"/>
                <a:gd name="connsiteX16" fmla="*/ 0 w 2708997"/>
                <a:gd name="connsiteY16" fmla="*/ 589903 h 968388"/>
                <a:gd name="connsiteX17" fmla="*/ 0 w 2708997"/>
                <a:gd name="connsiteY17" fmla="*/ 589905 h 968388"/>
                <a:gd name="connsiteX18" fmla="*/ 0 w 2708997"/>
                <a:gd name="connsiteY18" fmla="*/ 412934 h 968388"/>
                <a:gd name="connsiteX19" fmla="*/ 0 w 2708997"/>
                <a:gd name="connsiteY19" fmla="*/ 412934 h 968388"/>
                <a:gd name="connsiteX20" fmla="*/ 0 w 2708997"/>
                <a:gd name="connsiteY20" fmla="*/ 117983 h 968388"/>
                <a:gd name="connsiteX0" fmla="*/ 0 w 2708997"/>
                <a:gd name="connsiteY0" fmla="*/ 117983 h 1534693"/>
                <a:gd name="connsiteX1" fmla="*/ 117983 w 2708997"/>
                <a:gd name="connsiteY1" fmla="*/ 0 h 1534693"/>
                <a:gd name="connsiteX2" fmla="*/ 451500 w 2708997"/>
                <a:gd name="connsiteY2" fmla="*/ 0 h 1534693"/>
                <a:gd name="connsiteX3" fmla="*/ 451500 w 2708997"/>
                <a:gd name="connsiteY3" fmla="*/ 0 h 1534693"/>
                <a:gd name="connsiteX4" fmla="*/ 1128749 w 2708997"/>
                <a:gd name="connsiteY4" fmla="*/ 0 h 1534693"/>
                <a:gd name="connsiteX5" fmla="*/ 2591014 w 2708997"/>
                <a:gd name="connsiteY5" fmla="*/ 0 h 1534693"/>
                <a:gd name="connsiteX6" fmla="*/ 2708997 w 2708997"/>
                <a:gd name="connsiteY6" fmla="*/ 117983 h 1534693"/>
                <a:gd name="connsiteX7" fmla="*/ 2708997 w 2708997"/>
                <a:gd name="connsiteY7" fmla="*/ 412934 h 1534693"/>
                <a:gd name="connsiteX8" fmla="*/ 2708997 w 2708997"/>
                <a:gd name="connsiteY8" fmla="*/ 412934 h 1534693"/>
                <a:gd name="connsiteX9" fmla="*/ 2708997 w 2708997"/>
                <a:gd name="connsiteY9" fmla="*/ 589905 h 1534693"/>
                <a:gd name="connsiteX10" fmla="*/ 2708997 w 2708997"/>
                <a:gd name="connsiteY10" fmla="*/ 589903 h 1534693"/>
                <a:gd name="connsiteX11" fmla="*/ 2591014 w 2708997"/>
                <a:gd name="connsiteY11" fmla="*/ 707886 h 1534693"/>
                <a:gd name="connsiteX12" fmla="*/ 1708171 w 2708997"/>
                <a:gd name="connsiteY12" fmla="*/ 707886 h 1534693"/>
                <a:gd name="connsiteX13" fmla="*/ 1680250 w 2708997"/>
                <a:gd name="connsiteY13" fmla="*/ 1534693 h 1534693"/>
                <a:gd name="connsiteX14" fmla="*/ 1574130 w 2708997"/>
                <a:gd name="connsiteY14" fmla="*/ 707886 h 1534693"/>
                <a:gd name="connsiteX15" fmla="*/ 117983 w 2708997"/>
                <a:gd name="connsiteY15" fmla="*/ 707886 h 1534693"/>
                <a:gd name="connsiteX16" fmla="*/ 0 w 2708997"/>
                <a:gd name="connsiteY16" fmla="*/ 589903 h 1534693"/>
                <a:gd name="connsiteX17" fmla="*/ 0 w 2708997"/>
                <a:gd name="connsiteY17" fmla="*/ 589905 h 1534693"/>
                <a:gd name="connsiteX18" fmla="*/ 0 w 2708997"/>
                <a:gd name="connsiteY18" fmla="*/ 412934 h 1534693"/>
                <a:gd name="connsiteX19" fmla="*/ 0 w 2708997"/>
                <a:gd name="connsiteY19" fmla="*/ 412934 h 1534693"/>
                <a:gd name="connsiteX20" fmla="*/ 0 w 2708997"/>
                <a:gd name="connsiteY20" fmla="*/ 117983 h 1534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08997" h="1534693">
                  <a:moveTo>
                    <a:pt x="0" y="117983"/>
                  </a:moveTo>
                  <a:cubicBezTo>
                    <a:pt x="0" y="52823"/>
                    <a:pt x="52823" y="0"/>
                    <a:pt x="117983" y="0"/>
                  </a:cubicBezTo>
                  <a:lnTo>
                    <a:pt x="451500" y="0"/>
                  </a:lnTo>
                  <a:lnTo>
                    <a:pt x="451500" y="0"/>
                  </a:lnTo>
                  <a:lnTo>
                    <a:pt x="1128749" y="0"/>
                  </a:lnTo>
                  <a:lnTo>
                    <a:pt x="2591014" y="0"/>
                  </a:lnTo>
                  <a:cubicBezTo>
                    <a:pt x="2656174" y="0"/>
                    <a:pt x="2708997" y="52823"/>
                    <a:pt x="2708997" y="117983"/>
                  </a:cubicBezTo>
                  <a:lnTo>
                    <a:pt x="2708997" y="412934"/>
                  </a:lnTo>
                  <a:lnTo>
                    <a:pt x="2708997" y="412934"/>
                  </a:lnTo>
                  <a:lnTo>
                    <a:pt x="2708997" y="589905"/>
                  </a:lnTo>
                  <a:lnTo>
                    <a:pt x="2708997" y="589903"/>
                  </a:lnTo>
                  <a:cubicBezTo>
                    <a:pt x="2708997" y="655063"/>
                    <a:pt x="2656174" y="707886"/>
                    <a:pt x="2591014" y="707886"/>
                  </a:cubicBezTo>
                  <a:lnTo>
                    <a:pt x="1708171" y="707886"/>
                  </a:lnTo>
                  <a:lnTo>
                    <a:pt x="1680250" y="1534693"/>
                  </a:lnTo>
                  <a:lnTo>
                    <a:pt x="1574130" y="707886"/>
                  </a:lnTo>
                  <a:lnTo>
                    <a:pt x="117983" y="707886"/>
                  </a:lnTo>
                  <a:cubicBezTo>
                    <a:pt x="52823" y="707886"/>
                    <a:pt x="0" y="655063"/>
                    <a:pt x="0" y="589903"/>
                  </a:cubicBezTo>
                  <a:lnTo>
                    <a:pt x="0" y="589905"/>
                  </a:lnTo>
                  <a:lnTo>
                    <a:pt x="0" y="412934"/>
                  </a:lnTo>
                  <a:lnTo>
                    <a:pt x="0" y="412934"/>
                  </a:lnTo>
                  <a:lnTo>
                    <a:pt x="0" y="1179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84057" y="976845"/>
              <a:ext cx="26221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Chơi ở dưới lòng đường </a:t>
              </a:r>
            </a:p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nguy hiểm lắm!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741484" y="5542877"/>
              <a:ext cx="365760" cy="36576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924763" y="316081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4763" y="777746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đồng ý với phương án nào sau đây? Vì sao?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5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-0.23073 0.00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-54888" y="1109011"/>
            <a:ext cx="3576399" cy="2275236"/>
            <a:chOff x="-54888" y="1181435"/>
            <a:chExt cx="3576399" cy="227523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4888" y="1181435"/>
              <a:ext cx="3576399" cy="2266551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2848291" y="309091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63650" y="1283521"/>
            <a:ext cx="2784065" cy="2100726"/>
            <a:chOff x="3263650" y="1355945"/>
            <a:chExt cx="2784065" cy="21007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3650" y="1355945"/>
              <a:ext cx="2784065" cy="2083357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5681955" y="309091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47715" y="1185534"/>
            <a:ext cx="2800480" cy="2198713"/>
            <a:chOff x="6047715" y="1257958"/>
            <a:chExt cx="2800480" cy="219871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715" y="1257958"/>
              <a:ext cx="2800480" cy="2181344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8391039" y="309091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0607" y="3737576"/>
            <a:ext cx="3125700" cy="2426329"/>
            <a:chOff x="950607" y="3810000"/>
            <a:chExt cx="3125700" cy="242632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607" y="3810000"/>
              <a:ext cx="3125700" cy="2426329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3658017" y="578909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337007" y="3757811"/>
            <a:ext cx="3926537" cy="2422696"/>
            <a:chOff x="4337007" y="3830235"/>
            <a:chExt cx="3926537" cy="242269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007" y="3830235"/>
              <a:ext cx="3926537" cy="2422696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7728958" y="578909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950607" y="333694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6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93" y="564526"/>
            <a:ext cx="7284922" cy="572885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696695" y="566626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0607" y="333694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34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60" y="795359"/>
            <a:ext cx="7669285" cy="569870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706748" y="5646021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0607" y="333694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7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22" y="923307"/>
            <a:ext cx="7267842" cy="549962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434699" y="587429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0607" y="333694"/>
            <a:ext cx="667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9860" y="401599"/>
            <a:ext cx="61526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2" y="777746"/>
            <a:ext cx="6773781" cy="57321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550414" y="5585605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9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9860" y="401599"/>
            <a:ext cx="61526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39" y="1115974"/>
            <a:ext cx="7908483" cy="511691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7602454" y="558303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6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9860" y="401599"/>
            <a:ext cx="61526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Bạn đã thực hiện những việc nào dưới đây?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-54888" y="1109011"/>
            <a:ext cx="3576399" cy="2275236"/>
            <a:chOff x="-54888" y="1181435"/>
            <a:chExt cx="3576399" cy="227523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4888" y="1181435"/>
              <a:ext cx="3576399" cy="2266551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2848291" y="309091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63650" y="1283521"/>
            <a:ext cx="2784065" cy="2100726"/>
            <a:chOff x="3263650" y="1355945"/>
            <a:chExt cx="2784065" cy="21007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3650" y="1355945"/>
              <a:ext cx="2784065" cy="2083357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5681955" y="309091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47715" y="1185534"/>
            <a:ext cx="2800480" cy="2198713"/>
            <a:chOff x="6047715" y="1257958"/>
            <a:chExt cx="2800480" cy="219871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7715" y="1257958"/>
              <a:ext cx="2800480" cy="2181344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8391039" y="309091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0607" y="3737576"/>
            <a:ext cx="3125700" cy="2426329"/>
            <a:chOff x="950607" y="3810000"/>
            <a:chExt cx="3125700" cy="242632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607" y="3810000"/>
              <a:ext cx="3125700" cy="2426329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3658017" y="578909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337007" y="3757811"/>
            <a:ext cx="3926537" cy="2422696"/>
            <a:chOff x="4337007" y="3830235"/>
            <a:chExt cx="3926537" cy="242269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7007" y="3830235"/>
              <a:ext cx="3926537" cy="2422696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7728958" y="5789092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55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1296</TotalTime>
  <Words>297</Words>
  <Application>Microsoft Office PowerPoint</Application>
  <PresentationFormat>On-screen Show (4:3)</PresentationFormat>
  <Paragraphs>65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65</cp:revision>
  <dcterms:created xsi:type="dcterms:W3CDTF">2019-11-26T08:16:15Z</dcterms:created>
  <dcterms:modified xsi:type="dcterms:W3CDTF">2020-07-08T07:18:12Z</dcterms:modified>
</cp:coreProperties>
</file>