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85" r:id="rId3"/>
    <p:sldId id="299" r:id="rId4"/>
    <p:sldId id="271" r:id="rId5"/>
    <p:sldId id="258" r:id="rId6"/>
    <p:sldId id="284" r:id="rId7"/>
    <p:sldId id="286" r:id="rId8"/>
    <p:sldId id="293" r:id="rId9"/>
    <p:sldId id="294" r:id="rId10"/>
    <p:sldId id="302" r:id="rId11"/>
    <p:sldId id="272" r:id="rId12"/>
    <p:sldId id="288" r:id="rId13"/>
    <p:sldId id="289" r:id="rId14"/>
    <p:sldId id="301" r:id="rId15"/>
    <p:sldId id="297" r:id="rId16"/>
    <p:sldId id="278" r:id="rId17"/>
    <p:sldId id="274" r:id="rId18"/>
    <p:sldId id="298" r:id="rId19"/>
    <p:sldId id="26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BCFF"/>
    <a:srgbClr val="71DAFF"/>
    <a:srgbClr val="FECC0A"/>
    <a:srgbClr val="68974B"/>
    <a:srgbClr val="71A552"/>
    <a:srgbClr val="009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0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7F7E7-169E-432D-A7FE-EA101C733144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3F540-7A00-426B-8E47-3693775A2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87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Thêm</a:t>
            </a:r>
            <a:r>
              <a:rPr lang="en-US" baseline="0"/>
              <a:t> </a:t>
            </a:r>
            <a:r>
              <a:rPr lang="en-US"/>
              <a:t>bài</a:t>
            </a:r>
            <a:r>
              <a:rPr lang="en-US" baseline="0"/>
              <a:t> thơ “Ước” của tác giả Nguyễn Kim Nguyệt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92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29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686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57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39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00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3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0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51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2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53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43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2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2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" y="9144"/>
            <a:ext cx="9142677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00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113C3AA-0983-4D51-9F6E-BF2260F97C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" b="-1"/>
          <a:stretch/>
        </p:blipFill>
        <p:spPr>
          <a:xfrm>
            <a:off x="0" y="11151"/>
            <a:ext cx="9144000" cy="6848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9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32525" y="345842"/>
            <a:ext cx="58621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Hằng ngày, bạn thường gặp những ai?</a:t>
            </a:r>
          </a:p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Họ làm những công việc gì?</a:t>
            </a:r>
          </a:p>
        </p:txBody>
      </p:sp>
    </p:spTree>
    <p:extLst>
      <p:ext uri="{BB962C8B-B14F-4D97-AF65-F5344CB8AC3E}">
        <p14:creationId xmlns:p14="http://schemas.microsoft.com/office/powerpoint/2010/main" val="35541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0219" y="323542"/>
            <a:ext cx="69605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Nói về công việc của những người trong hình.</a:t>
            </a:r>
          </a:p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Những việc làm đó có lợi ích gì?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894328" y="1306249"/>
            <a:ext cx="3478722" cy="2388636"/>
            <a:chOff x="1115912" y="1306249"/>
            <a:chExt cx="3478722" cy="238863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912" y="1306249"/>
              <a:ext cx="3021522" cy="2388636"/>
            </a:xfrm>
            <a:prstGeom prst="rect">
              <a:avLst/>
            </a:prstGeom>
            <a:ln>
              <a:solidFill>
                <a:srgbClr val="FECC0A"/>
              </a:solidFill>
            </a:ln>
          </p:spPr>
        </p:pic>
        <p:sp>
          <p:nvSpPr>
            <p:cNvPr id="14" name="Oval 13"/>
            <p:cNvSpPr/>
            <p:nvPr/>
          </p:nvSpPr>
          <p:spPr>
            <a:xfrm>
              <a:off x="4137434" y="3237685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757637" y="1306248"/>
            <a:ext cx="3570342" cy="2369497"/>
            <a:chOff x="4979221" y="1306248"/>
            <a:chExt cx="3570342" cy="236949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9221" y="1306248"/>
              <a:ext cx="3113142" cy="2369497"/>
            </a:xfrm>
            <a:prstGeom prst="rect">
              <a:avLst/>
            </a:prstGeom>
            <a:ln>
              <a:solidFill>
                <a:srgbClr val="FECC0A"/>
              </a:solidFill>
            </a:ln>
          </p:spPr>
        </p:pic>
        <p:sp>
          <p:nvSpPr>
            <p:cNvPr id="15" name="Oval 14"/>
            <p:cNvSpPr/>
            <p:nvPr/>
          </p:nvSpPr>
          <p:spPr>
            <a:xfrm>
              <a:off x="8092363" y="3218545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94328" y="3896758"/>
            <a:ext cx="3478722" cy="2306659"/>
            <a:chOff x="1115912" y="3896758"/>
            <a:chExt cx="3478722" cy="230665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912" y="3896758"/>
              <a:ext cx="3021522" cy="2306659"/>
            </a:xfrm>
            <a:prstGeom prst="rect">
              <a:avLst/>
            </a:prstGeom>
            <a:ln>
              <a:solidFill>
                <a:srgbClr val="FECC0A"/>
              </a:solidFill>
            </a:ln>
          </p:spPr>
        </p:pic>
        <p:sp>
          <p:nvSpPr>
            <p:cNvPr id="16" name="Oval 15"/>
            <p:cNvSpPr/>
            <p:nvPr/>
          </p:nvSpPr>
          <p:spPr>
            <a:xfrm>
              <a:off x="4137434" y="5739754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821198" y="3896758"/>
            <a:ext cx="3361627" cy="2306659"/>
            <a:chOff x="5042782" y="3896758"/>
            <a:chExt cx="3361627" cy="230665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2782" y="3896758"/>
              <a:ext cx="2904427" cy="2300196"/>
            </a:xfrm>
            <a:prstGeom prst="rect">
              <a:avLst/>
            </a:prstGeom>
            <a:ln>
              <a:solidFill>
                <a:srgbClr val="FECC0A"/>
              </a:solidFill>
            </a:ln>
          </p:spPr>
        </p:pic>
        <p:sp>
          <p:nvSpPr>
            <p:cNvPr id="17" name="Oval 16"/>
            <p:cNvSpPr/>
            <p:nvPr/>
          </p:nvSpPr>
          <p:spPr>
            <a:xfrm>
              <a:off x="7947209" y="5746217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703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940" y="1381377"/>
            <a:ext cx="6108121" cy="4828717"/>
          </a:xfrm>
          <a:prstGeom prst="rect">
            <a:avLst/>
          </a:prstGeom>
          <a:ln>
            <a:solidFill>
              <a:srgbClr val="FECC0A"/>
            </a:solidFill>
          </a:ln>
        </p:spPr>
      </p:pic>
      <p:sp>
        <p:nvSpPr>
          <p:cNvPr id="7" name="Oval 6"/>
          <p:cNvSpPr/>
          <p:nvPr/>
        </p:nvSpPr>
        <p:spPr>
          <a:xfrm>
            <a:off x="7626061" y="5661454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0219" y="323542"/>
            <a:ext cx="69605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Nói về công việc của những người trong hình.</a:t>
            </a:r>
          </a:p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Những việc làm đó có lợi ích gì?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74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539" y="1589334"/>
            <a:ext cx="6230923" cy="4572292"/>
          </a:xfrm>
          <a:prstGeom prst="rect">
            <a:avLst/>
          </a:prstGeom>
          <a:ln>
            <a:solidFill>
              <a:srgbClr val="FECC0A"/>
            </a:solidFill>
          </a:ln>
        </p:spPr>
      </p:pic>
      <p:sp>
        <p:nvSpPr>
          <p:cNvPr id="7" name="Oval 6"/>
          <p:cNvSpPr/>
          <p:nvPr/>
        </p:nvSpPr>
        <p:spPr>
          <a:xfrm>
            <a:off x="7710248" y="5612986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0219" y="323542"/>
            <a:ext cx="69605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Nói về công việc của những người trong hình.</a:t>
            </a:r>
          </a:p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Những việc làm đó có lợi ích gì?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060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851" y="1346310"/>
            <a:ext cx="6324299" cy="4828032"/>
          </a:xfrm>
          <a:prstGeom prst="rect">
            <a:avLst/>
          </a:prstGeom>
          <a:ln>
            <a:solidFill>
              <a:srgbClr val="FECC0A"/>
            </a:solidFill>
          </a:ln>
        </p:spPr>
      </p:pic>
      <p:sp>
        <p:nvSpPr>
          <p:cNvPr id="7" name="Oval 6"/>
          <p:cNvSpPr/>
          <p:nvPr/>
        </p:nvSpPr>
        <p:spPr>
          <a:xfrm>
            <a:off x="7734150" y="5625702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0219" y="323542"/>
            <a:ext cx="69605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Nói về công việc của những người trong hình.</a:t>
            </a:r>
          </a:p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Những việc làm đó có lợi ích gì?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18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855" y="1366772"/>
            <a:ext cx="6096291" cy="4828032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7620146" y="5646164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0219" y="323542"/>
            <a:ext cx="69605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Nói về công việc của những người trong hình.</a:t>
            </a:r>
          </a:p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Những việc làm đó có lợi ích gì?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69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894328" y="1306249"/>
            <a:ext cx="3478722" cy="2388636"/>
            <a:chOff x="1115912" y="1306249"/>
            <a:chExt cx="3478722" cy="2388636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912" y="1306249"/>
              <a:ext cx="3021522" cy="2388636"/>
            </a:xfrm>
            <a:prstGeom prst="rect">
              <a:avLst/>
            </a:prstGeom>
            <a:ln>
              <a:solidFill>
                <a:srgbClr val="FECC0A"/>
              </a:solidFill>
            </a:ln>
          </p:spPr>
        </p:pic>
        <p:sp>
          <p:nvSpPr>
            <p:cNvPr id="14" name="Oval 13"/>
            <p:cNvSpPr/>
            <p:nvPr/>
          </p:nvSpPr>
          <p:spPr>
            <a:xfrm>
              <a:off x="4137434" y="3237685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757637" y="1306248"/>
            <a:ext cx="3570342" cy="2369497"/>
            <a:chOff x="4979221" y="1306248"/>
            <a:chExt cx="3570342" cy="2369497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9221" y="1306248"/>
              <a:ext cx="3113142" cy="2369497"/>
            </a:xfrm>
            <a:prstGeom prst="rect">
              <a:avLst/>
            </a:prstGeom>
            <a:ln>
              <a:solidFill>
                <a:srgbClr val="FECC0A"/>
              </a:solidFill>
            </a:ln>
          </p:spPr>
        </p:pic>
        <p:sp>
          <p:nvSpPr>
            <p:cNvPr id="15" name="Oval 14"/>
            <p:cNvSpPr/>
            <p:nvPr/>
          </p:nvSpPr>
          <p:spPr>
            <a:xfrm>
              <a:off x="8092363" y="3218545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94328" y="3896758"/>
            <a:ext cx="3478722" cy="2306659"/>
            <a:chOff x="1115912" y="3896758"/>
            <a:chExt cx="3478722" cy="230665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912" y="3896758"/>
              <a:ext cx="3021522" cy="2306659"/>
            </a:xfrm>
            <a:prstGeom prst="rect">
              <a:avLst/>
            </a:prstGeom>
            <a:ln>
              <a:solidFill>
                <a:srgbClr val="FECC0A"/>
              </a:solidFill>
            </a:ln>
          </p:spPr>
        </p:pic>
        <p:sp>
          <p:nvSpPr>
            <p:cNvPr id="16" name="Oval 15"/>
            <p:cNvSpPr/>
            <p:nvPr/>
          </p:nvSpPr>
          <p:spPr>
            <a:xfrm>
              <a:off x="4137434" y="5739754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821198" y="3896758"/>
            <a:ext cx="3361627" cy="2306659"/>
            <a:chOff x="5042782" y="3896758"/>
            <a:chExt cx="3361627" cy="230665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42782" y="3896758"/>
              <a:ext cx="2904427" cy="2300196"/>
            </a:xfrm>
            <a:prstGeom prst="rect">
              <a:avLst/>
            </a:prstGeom>
            <a:ln>
              <a:solidFill>
                <a:srgbClr val="FECC0A"/>
              </a:solidFill>
            </a:ln>
          </p:spPr>
        </p:pic>
        <p:sp>
          <p:nvSpPr>
            <p:cNvPr id="17" name="Oval 16"/>
            <p:cNvSpPr/>
            <p:nvPr/>
          </p:nvSpPr>
          <p:spPr>
            <a:xfrm>
              <a:off x="7947209" y="5746217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910219" y="323542"/>
            <a:ext cx="69605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Nói về công việc của những người trong hình.</a:t>
            </a:r>
          </a:p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Những việc làm đó có lợi ích gì?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4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09860" y="401599"/>
            <a:ext cx="7501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Việc làm của các bạn trong mỗi hình có lợi ích gì?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092301" y="1046009"/>
            <a:ext cx="5416598" cy="2651760"/>
            <a:chOff x="2092301" y="1046009"/>
            <a:chExt cx="5416598" cy="265176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2301" y="1046009"/>
              <a:ext cx="4959398" cy="2651760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7051699" y="3240569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361243" y="3766438"/>
            <a:ext cx="4878715" cy="2743200"/>
            <a:chOff x="2361243" y="3766438"/>
            <a:chExt cx="4878715" cy="27432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1243" y="3766438"/>
              <a:ext cx="4421515" cy="2743200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6782758" y="6052438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814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9860" y="401599"/>
            <a:ext cx="7501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Việc làm của các bạn trong mỗi hình có lợi ích gì?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46" y="1493228"/>
            <a:ext cx="7586509" cy="4056460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4297680" y="5582318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17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09860" y="401599"/>
            <a:ext cx="7501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Việc làm của các bạn trong mỗi hình có lợi ích gì?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448" y="1233662"/>
            <a:ext cx="7409104" cy="4596763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4297680" y="5858857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53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09860" y="401599"/>
            <a:ext cx="7501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Việc làm của các bạn trong mỗi hình có lợi ích gì?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092301" y="1046009"/>
            <a:ext cx="5416598" cy="2651760"/>
            <a:chOff x="2092301" y="1046009"/>
            <a:chExt cx="5416598" cy="265176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2301" y="1046009"/>
              <a:ext cx="4959398" cy="2651760"/>
            </a:xfrm>
            <a:prstGeom prst="rect">
              <a:avLst/>
            </a:prstGeom>
          </p:spPr>
        </p:pic>
        <p:sp>
          <p:nvSpPr>
            <p:cNvPr id="13" name="Oval 12"/>
            <p:cNvSpPr/>
            <p:nvPr/>
          </p:nvSpPr>
          <p:spPr>
            <a:xfrm>
              <a:off x="7051699" y="3240569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361243" y="3766438"/>
            <a:ext cx="4878715" cy="2743200"/>
            <a:chOff x="2361243" y="3766438"/>
            <a:chExt cx="4878715" cy="27432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1243" y="3766438"/>
              <a:ext cx="4421515" cy="2743200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6782758" y="6052438"/>
              <a:ext cx="457200" cy="457200"/>
            </a:xfrm>
            <a:prstGeom prst="ellipse">
              <a:avLst/>
            </a:prstGeom>
            <a:solidFill>
              <a:srgbClr val="ED02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endParaRPr lang="en-US" sz="2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698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022" y="2182823"/>
            <a:ext cx="5166826" cy="241147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838" y="1638672"/>
            <a:ext cx="3836105" cy="36197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55375" y="2748039"/>
            <a:ext cx="3042821" cy="12999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Bạn đã làm được </a:t>
            </a:r>
          </a:p>
          <a:p>
            <a:pPr>
              <a:lnSpc>
                <a:spcPct val="112000"/>
              </a:lnSpc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những việc gì có ích </a:t>
            </a:r>
          </a:p>
          <a:p>
            <a:pPr>
              <a:lnSpc>
                <a:spcPct val="112000"/>
              </a:lnSpc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cho cộng đồng?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9860" y="401599"/>
            <a:ext cx="7501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Việc làm của các bạn trong mỗi hình có lợi ích gì?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03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25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23003" y="2776749"/>
            <a:ext cx="8497995" cy="1304503"/>
            <a:chOff x="323003" y="2776749"/>
            <a:chExt cx="8497995" cy="1304503"/>
          </a:xfrm>
        </p:grpSpPr>
        <p:sp>
          <p:nvSpPr>
            <p:cNvPr id="4" name="Rounded Rectangle 3"/>
            <p:cNvSpPr/>
            <p:nvPr/>
          </p:nvSpPr>
          <p:spPr>
            <a:xfrm>
              <a:off x="323003" y="2776749"/>
              <a:ext cx="8497995" cy="1304503"/>
            </a:xfrm>
            <a:prstGeom prst="roundRect">
              <a:avLst/>
            </a:prstGeom>
            <a:solidFill>
              <a:srgbClr val="F05A72"/>
            </a:solidFill>
            <a:ln>
              <a:solidFill>
                <a:srgbClr val="F05A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429439" y="2876840"/>
              <a:ext cx="8285123" cy="1104321"/>
            </a:xfrm>
            <a:prstGeom prst="roundRect">
              <a:avLst/>
            </a:prstGeom>
            <a:solidFill>
              <a:srgbClr val="F05A72"/>
            </a:solidFill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13852" y="3013502"/>
              <a:ext cx="8316296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Người dân trong cộng đồng làm nhiều công việc khác nhau. Chúng mình biết ơn và trân trọng công việc của họ.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380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38819" y="337178"/>
            <a:ext cx="6855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Giới thiệu về công việc của những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xung 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quanh bạn.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340" y="2235000"/>
            <a:ext cx="2491742" cy="42777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7966" y="2298371"/>
            <a:ext cx="3134456" cy="4141959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724830" y="1288513"/>
            <a:ext cx="3727374" cy="1108999"/>
          </a:xfrm>
          <a:custGeom>
            <a:avLst/>
            <a:gdLst>
              <a:gd name="connsiteX0" fmla="*/ 0 w 2744149"/>
              <a:gd name="connsiteY0" fmla="*/ 66686 h 400110"/>
              <a:gd name="connsiteX1" fmla="*/ 66686 w 2744149"/>
              <a:gd name="connsiteY1" fmla="*/ 0 h 400110"/>
              <a:gd name="connsiteX2" fmla="*/ 457358 w 2744149"/>
              <a:gd name="connsiteY2" fmla="*/ 0 h 400110"/>
              <a:gd name="connsiteX3" fmla="*/ 457358 w 2744149"/>
              <a:gd name="connsiteY3" fmla="*/ 0 h 400110"/>
              <a:gd name="connsiteX4" fmla="*/ 1143395 w 2744149"/>
              <a:gd name="connsiteY4" fmla="*/ 0 h 400110"/>
              <a:gd name="connsiteX5" fmla="*/ 2677463 w 2744149"/>
              <a:gd name="connsiteY5" fmla="*/ 0 h 400110"/>
              <a:gd name="connsiteX6" fmla="*/ 2744149 w 2744149"/>
              <a:gd name="connsiteY6" fmla="*/ 66686 h 400110"/>
              <a:gd name="connsiteX7" fmla="*/ 2744149 w 2744149"/>
              <a:gd name="connsiteY7" fmla="*/ 233398 h 400110"/>
              <a:gd name="connsiteX8" fmla="*/ 2744149 w 2744149"/>
              <a:gd name="connsiteY8" fmla="*/ 233398 h 400110"/>
              <a:gd name="connsiteX9" fmla="*/ 2744149 w 2744149"/>
              <a:gd name="connsiteY9" fmla="*/ 333425 h 400110"/>
              <a:gd name="connsiteX10" fmla="*/ 2744149 w 2744149"/>
              <a:gd name="connsiteY10" fmla="*/ 333424 h 400110"/>
              <a:gd name="connsiteX11" fmla="*/ 2677463 w 2744149"/>
              <a:gd name="connsiteY11" fmla="*/ 400110 h 400110"/>
              <a:gd name="connsiteX12" fmla="*/ 1143395 w 2744149"/>
              <a:gd name="connsiteY12" fmla="*/ 400110 h 400110"/>
              <a:gd name="connsiteX13" fmla="*/ 800386 w 2744149"/>
              <a:gd name="connsiteY13" fmla="*/ 450124 h 400110"/>
              <a:gd name="connsiteX14" fmla="*/ 457358 w 2744149"/>
              <a:gd name="connsiteY14" fmla="*/ 400110 h 400110"/>
              <a:gd name="connsiteX15" fmla="*/ 66686 w 2744149"/>
              <a:gd name="connsiteY15" fmla="*/ 400110 h 400110"/>
              <a:gd name="connsiteX16" fmla="*/ 0 w 2744149"/>
              <a:gd name="connsiteY16" fmla="*/ 333424 h 400110"/>
              <a:gd name="connsiteX17" fmla="*/ 0 w 2744149"/>
              <a:gd name="connsiteY17" fmla="*/ 333425 h 400110"/>
              <a:gd name="connsiteX18" fmla="*/ 0 w 2744149"/>
              <a:gd name="connsiteY18" fmla="*/ 233398 h 400110"/>
              <a:gd name="connsiteX19" fmla="*/ 0 w 2744149"/>
              <a:gd name="connsiteY19" fmla="*/ 233398 h 400110"/>
              <a:gd name="connsiteX20" fmla="*/ 0 w 2744149"/>
              <a:gd name="connsiteY20" fmla="*/ 66686 h 400110"/>
              <a:gd name="connsiteX0" fmla="*/ 0 w 2744149"/>
              <a:gd name="connsiteY0" fmla="*/ 66686 h 567819"/>
              <a:gd name="connsiteX1" fmla="*/ 66686 w 2744149"/>
              <a:gd name="connsiteY1" fmla="*/ 0 h 567819"/>
              <a:gd name="connsiteX2" fmla="*/ 457358 w 2744149"/>
              <a:gd name="connsiteY2" fmla="*/ 0 h 567819"/>
              <a:gd name="connsiteX3" fmla="*/ 457358 w 2744149"/>
              <a:gd name="connsiteY3" fmla="*/ 0 h 567819"/>
              <a:gd name="connsiteX4" fmla="*/ 1143395 w 2744149"/>
              <a:gd name="connsiteY4" fmla="*/ 0 h 567819"/>
              <a:gd name="connsiteX5" fmla="*/ 2677463 w 2744149"/>
              <a:gd name="connsiteY5" fmla="*/ 0 h 567819"/>
              <a:gd name="connsiteX6" fmla="*/ 2744149 w 2744149"/>
              <a:gd name="connsiteY6" fmla="*/ 66686 h 567819"/>
              <a:gd name="connsiteX7" fmla="*/ 2744149 w 2744149"/>
              <a:gd name="connsiteY7" fmla="*/ 233398 h 567819"/>
              <a:gd name="connsiteX8" fmla="*/ 2744149 w 2744149"/>
              <a:gd name="connsiteY8" fmla="*/ 233398 h 567819"/>
              <a:gd name="connsiteX9" fmla="*/ 2744149 w 2744149"/>
              <a:gd name="connsiteY9" fmla="*/ 333425 h 567819"/>
              <a:gd name="connsiteX10" fmla="*/ 2744149 w 2744149"/>
              <a:gd name="connsiteY10" fmla="*/ 333424 h 567819"/>
              <a:gd name="connsiteX11" fmla="*/ 2677463 w 2744149"/>
              <a:gd name="connsiteY11" fmla="*/ 400110 h 567819"/>
              <a:gd name="connsiteX12" fmla="*/ 1143395 w 2744149"/>
              <a:gd name="connsiteY12" fmla="*/ 400110 h 567819"/>
              <a:gd name="connsiteX13" fmla="*/ 809439 w 2744149"/>
              <a:gd name="connsiteY13" fmla="*/ 567819 h 567819"/>
              <a:gd name="connsiteX14" fmla="*/ 457358 w 2744149"/>
              <a:gd name="connsiteY14" fmla="*/ 400110 h 567819"/>
              <a:gd name="connsiteX15" fmla="*/ 66686 w 2744149"/>
              <a:gd name="connsiteY15" fmla="*/ 400110 h 567819"/>
              <a:gd name="connsiteX16" fmla="*/ 0 w 2744149"/>
              <a:gd name="connsiteY16" fmla="*/ 333424 h 567819"/>
              <a:gd name="connsiteX17" fmla="*/ 0 w 2744149"/>
              <a:gd name="connsiteY17" fmla="*/ 333425 h 567819"/>
              <a:gd name="connsiteX18" fmla="*/ 0 w 2744149"/>
              <a:gd name="connsiteY18" fmla="*/ 233398 h 567819"/>
              <a:gd name="connsiteX19" fmla="*/ 0 w 2744149"/>
              <a:gd name="connsiteY19" fmla="*/ 233398 h 567819"/>
              <a:gd name="connsiteX20" fmla="*/ 0 w 2744149"/>
              <a:gd name="connsiteY20" fmla="*/ 66686 h 567819"/>
              <a:gd name="connsiteX0" fmla="*/ 0 w 2744149"/>
              <a:gd name="connsiteY0" fmla="*/ 66686 h 567819"/>
              <a:gd name="connsiteX1" fmla="*/ 66686 w 2744149"/>
              <a:gd name="connsiteY1" fmla="*/ 0 h 567819"/>
              <a:gd name="connsiteX2" fmla="*/ 457358 w 2744149"/>
              <a:gd name="connsiteY2" fmla="*/ 0 h 567819"/>
              <a:gd name="connsiteX3" fmla="*/ 457358 w 2744149"/>
              <a:gd name="connsiteY3" fmla="*/ 0 h 567819"/>
              <a:gd name="connsiteX4" fmla="*/ 1143395 w 2744149"/>
              <a:gd name="connsiteY4" fmla="*/ 0 h 567819"/>
              <a:gd name="connsiteX5" fmla="*/ 2677463 w 2744149"/>
              <a:gd name="connsiteY5" fmla="*/ 0 h 567819"/>
              <a:gd name="connsiteX6" fmla="*/ 2744149 w 2744149"/>
              <a:gd name="connsiteY6" fmla="*/ 66686 h 567819"/>
              <a:gd name="connsiteX7" fmla="*/ 2744149 w 2744149"/>
              <a:gd name="connsiteY7" fmla="*/ 233398 h 567819"/>
              <a:gd name="connsiteX8" fmla="*/ 2744149 w 2744149"/>
              <a:gd name="connsiteY8" fmla="*/ 233398 h 567819"/>
              <a:gd name="connsiteX9" fmla="*/ 2744149 w 2744149"/>
              <a:gd name="connsiteY9" fmla="*/ 333425 h 567819"/>
              <a:gd name="connsiteX10" fmla="*/ 2744149 w 2744149"/>
              <a:gd name="connsiteY10" fmla="*/ 333424 h 567819"/>
              <a:gd name="connsiteX11" fmla="*/ 2677463 w 2744149"/>
              <a:gd name="connsiteY11" fmla="*/ 400110 h 567819"/>
              <a:gd name="connsiteX12" fmla="*/ 699775 w 2744149"/>
              <a:gd name="connsiteY12" fmla="*/ 400110 h 567819"/>
              <a:gd name="connsiteX13" fmla="*/ 809439 w 2744149"/>
              <a:gd name="connsiteY13" fmla="*/ 567819 h 567819"/>
              <a:gd name="connsiteX14" fmla="*/ 457358 w 2744149"/>
              <a:gd name="connsiteY14" fmla="*/ 400110 h 567819"/>
              <a:gd name="connsiteX15" fmla="*/ 66686 w 2744149"/>
              <a:gd name="connsiteY15" fmla="*/ 400110 h 567819"/>
              <a:gd name="connsiteX16" fmla="*/ 0 w 2744149"/>
              <a:gd name="connsiteY16" fmla="*/ 333424 h 567819"/>
              <a:gd name="connsiteX17" fmla="*/ 0 w 2744149"/>
              <a:gd name="connsiteY17" fmla="*/ 333425 h 567819"/>
              <a:gd name="connsiteX18" fmla="*/ 0 w 2744149"/>
              <a:gd name="connsiteY18" fmla="*/ 233398 h 567819"/>
              <a:gd name="connsiteX19" fmla="*/ 0 w 2744149"/>
              <a:gd name="connsiteY19" fmla="*/ 233398 h 567819"/>
              <a:gd name="connsiteX20" fmla="*/ 0 w 2744149"/>
              <a:gd name="connsiteY20" fmla="*/ 66686 h 567819"/>
              <a:gd name="connsiteX0" fmla="*/ 0 w 2744149"/>
              <a:gd name="connsiteY0" fmla="*/ 66686 h 676461"/>
              <a:gd name="connsiteX1" fmla="*/ 66686 w 2744149"/>
              <a:gd name="connsiteY1" fmla="*/ 0 h 676461"/>
              <a:gd name="connsiteX2" fmla="*/ 457358 w 2744149"/>
              <a:gd name="connsiteY2" fmla="*/ 0 h 676461"/>
              <a:gd name="connsiteX3" fmla="*/ 457358 w 2744149"/>
              <a:gd name="connsiteY3" fmla="*/ 0 h 676461"/>
              <a:gd name="connsiteX4" fmla="*/ 1143395 w 2744149"/>
              <a:gd name="connsiteY4" fmla="*/ 0 h 676461"/>
              <a:gd name="connsiteX5" fmla="*/ 2677463 w 2744149"/>
              <a:gd name="connsiteY5" fmla="*/ 0 h 676461"/>
              <a:gd name="connsiteX6" fmla="*/ 2744149 w 2744149"/>
              <a:gd name="connsiteY6" fmla="*/ 66686 h 676461"/>
              <a:gd name="connsiteX7" fmla="*/ 2744149 w 2744149"/>
              <a:gd name="connsiteY7" fmla="*/ 233398 h 676461"/>
              <a:gd name="connsiteX8" fmla="*/ 2744149 w 2744149"/>
              <a:gd name="connsiteY8" fmla="*/ 233398 h 676461"/>
              <a:gd name="connsiteX9" fmla="*/ 2744149 w 2744149"/>
              <a:gd name="connsiteY9" fmla="*/ 333425 h 676461"/>
              <a:gd name="connsiteX10" fmla="*/ 2744149 w 2744149"/>
              <a:gd name="connsiteY10" fmla="*/ 333424 h 676461"/>
              <a:gd name="connsiteX11" fmla="*/ 2677463 w 2744149"/>
              <a:gd name="connsiteY11" fmla="*/ 400110 h 676461"/>
              <a:gd name="connsiteX12" fmla="*/ 699775 w 2744149"/>
              <a:gd name="connsiteY12" fmla="*/ 400110 h 676461"/>
              <a:gd name="connsiteX13" fmla="*/ 628370 w 2744149"/>
              <a:gd name="connsiteY13" fmla="*/ 676461 h 676461"/>
              <a:gd name="connsiteX14" fmla="*/ 457358 w 2744149"/>
              <a:gd name="connsiteY14" fmla="*/ 400110 h 676461"/>
              <a:gd name="connsiteX15" fmla="*/ 66686 w 2744149"/>
              <a:gd name="connsiteY15" fmla="*/ 400110 h 676461"/>
              <a:gd name="connsiteX16" fmla="*/ 0 w 2744149"/>
              <a:gd name="connsiteY16" fmla="*/ 333424 h 676461"/>
              <a:gd name="connsiteX17" fmla="*/ 0 w 2744149"/>
              <a:gd name="connsiteY17" fmla="*/ 333425 h 676461"/>
              <a:gd name="connsiteX18" fmla="*/ 0 w 2744149"/>
              <a:gd name="connsiteY18" fmla="*/ 233398 h 676461"/>
              <a:gd name="connsiteX19" fmla="*/ 0 w 2744149"/>
              <a:gd name="connsiteY19" fmla="*/ 233398 h 676461"/>
              <a:gd name="connsiteX20" fmla="*/ 0 w 2744149"/>
              <a:gd name="connsiteY20" fmla="*/ 66686 h 676461"/>
              <a:gd name="connsiteX0" fmla="*/ 0 w 2744149"/>
              <a:gd name="connsiteY0" fmla="*/ 66686 h 676461"/>
              <a:gd name="connsiteX1" fmla="*/ 66686 w 2744149"/>
              <a:gd name="connsiteY1" fmla="*/ 0 h 676461"/>
              <a:gd name="connsiteX2" fmla="*/ 457358 w 2744149"/>
              <a:gd name="connsiteY2" fmla="*/ 0 h 676461"/>
              <a:gd name="connsiteX3" fmla="*/ 457358 w 2744149"/>
              <a:gd name="connsiteY3" fmla="*/ 0 h 676461"/>
              <a:gd name="connsiteX4" fmla="*/ 1143395 w 2744149"/>
              <a:gd name="connsiteY4" fmla="*/ 0 h 676461"/>
              <a:gd name="connsiteX5" fmla="*/ 2677463 w 2744149"/>
              <a:gd name="connsiteY5" fmla="*/ 0 h 676461"/>
              <a:gd name="connsiteX6" fmla="*/ 2744149 w 2744149"/>
              <a:gd name="connsiteY6" fmla="*/ 66686 h 676461"/>
              <a:gd name="connsiteX7" fmla="*/ 2744149 w 2744149"/>
              <a:gd name="connsiteY7" fmla="*/ 233398 h 676461"/>
              <a:gd name="connsiteX8" fmla="*/ 2744149 w 2744149"/>
              <a:gd name="connsiteY8" fmla="*/ 233398 h 676461"/>
              <a:gd name="connsiteX9" fmla="*/ 2744149 w 2744149"/>
              <a:gd name="connsiteY9" fmla="*/ 333425 h 676461"/>
              <a:gd name="connsiteX10" fmla="*/ 2744149 w 2744149"/>
              <a:gd name="connsiteY10" fmla="*/ 333424 h 676461"/>
              <a:gd name="connsiteX11" fmla="*/ 2677463 w 2744149"/>
              <a:gd name="connsiteY11" fmla="*/ 400110 h 676461"/>
              <a:gd name="connsiteX12" fmla="*/ 699775 w 2744149"/>
              <a:gd name="connsiteY12" fmla="*/ 400110 h 676461"/>
              <a:gd name="connsiteX13" fmla="*/ 628370 w 2744149"/>
              <a:gd name="connsiteY13" fmla="*/ 676461 h 676461"/>
              <a:gd name="connsiteX14" fmla="*/ 556946 w 2744149"/>
              <a:gd name="connsiteY14" fmla="*/ 400110 h 676461"/>
              <a:gd name="connsiteX15" fmla="*/ 66686 w 2744149"/>
              <a:gd name="connsiteY15" fmla="*/ 400110 h 676461"/>
              <a:gd name="connsiteX16" fmla="*/ 0 w 2744149"/>
              <a:gd name="connsiteY16" fmla="*/ 333424 h 676461"/>
              <a:gd name="connsiteX17" fmla="*/ 0 w 2744149"/>
              <a:gd name="connsiteY17" fmla="*/ 333425 h 676461"/>
              <a:gd name="connsiteX18" fmla="*/ 0 w 2744149"/>
              <a:gd name="connsiteY18" fmla="*/ 233398 h 676461"/>
              <a:gd name="connsiteX19" fmla="*/ 0 w 2744149"/>
              <a:gd name="connsiteY19" fmla="*/ 233398 h 676461"/>
              <a:gd name="connsiteX20" fmla="*/ 0 w 2744149"/>
              <a:gd name="connsiteY20" fmla="*/ 66686 h 676461"/>
              <a:gd name="connsiteX0" fmla="*/ 0 w 2744149"/>
              <a:gd name="connsiteY0" fmla="*/ 66686 h 685515"/>
              <a:gd name="connsiteX1" fmla="*/ 66686 w 2744149"/>
              <a:gd name="connsiteY1" fmla="*/ 0 h 685515"/>
              <a:gd name="connsiteX2" fmla="*/ 457358 w 2744149"/>
              <a:gd name="connsiteY2" fmla="*/ 0 h 685515"/>
              <a:gd name="connsiteX3" fmla="*/ 457358 w 2744149"/>
              <a:gd name="connsiteY3" fmla="*/ 0 h 685515"/>
              <a:gd name="connsiteX4" fmla="*/ 1143395 w 2744149"/>
              <a:gd name="connsiteY4" fmla="*/ 0 h 685515"/>
              <a:gd name="connsiteX5" fmla="*/ 2677463 w 2744149"/>
              <a:gd name="connsiteY5" fmla="*/ 0 h 685515"/>
              <a:gd name="connsiteX6" fmla="*/ 2744149 w 2744149"/>
              <a:gd name="connsiteY6" fmla="*/ 66686 h 685515"/>
              <a:gd name="connsiteX7" fmla="*/ 2744149 w 2744149"/>
              <a:gd name="connsiteY7" fmla="*/ 233398 h 685515"/>
              <a:gd name="connsiteX8" fmla="*/ 2744149 w 2744149"/>
              <a:gd name="connsiteY8" fmla="*/ 233398 h 685515"/>
              <a:gd name="connsiteX9" fmla="*/ 2744149 w 2744149"/>
              <a:gd name="connsiteY9" fmla="*/ 333425 h 685515"/>
              <a:gd name="connsiteX10" fmla="*/ 2744149 w 2744149"/>
              <a:gd name="connsiteY10" fmla="*/ 333424 h 685515"/>
              <a:gd name="connsiteX11" fmla="*/ 2677463 w 2744149"/>
              <a:gd name="connsiteY11" fmla="*/ 400110 h 685515"/>
              <a:gd name="connsiteX12" fmla="*/ 699775 w 2744149"/>
              <a:gd name="connsiteY12" fmla="*/ 400110 h 685515"/>
              <a:gd name="connsiteX13" fmla="*/ 845653 w 2744149"/>
              <a:gd name="connsiteY13" fmla="*/ 685515 h 685515"/>
              <a:gd name="connsiteX14" fmla="*/ 556946 w 2744149"/>
              <a:gd name="connsiteY14" fmla="*/ 400110 h 685515"/>
              <a:gd name="connsiteX15" fmla="*/ 66686 w 2744149"/>
              <a:gd name="connsiteY15" fmla="*/ 400110 h 685515"/>
              <a:gd name="connsiteX16" fmla="*/ 0 w 2744149"/>
              <a:gd name="connsiteY16" fmla="*/ 333424 h 685515"/>
              <a:gd name="connsiteX17" fmla="*/ 0 w 2744149"/>
              <a:gd name="connsiteY17" fmla="*/ 333425 h 685515"/>
              <a:gd name="connsiteX18" fmla="*/ 0 w 2744149"/>
              <a:gd name="connsiteY18" fmla="*/ 233398 h 685515"/>
              <a:gd name="connsiteX19" fmla="*/ 0 w 2744149"/>
              <a:gd name="connsiteY19" fmla="*/ 233398 h 685515"/>
              <a:gd name="connsiteX20" fmla="*/ 0 w 2744149"/>
              <a:gd name="connsiteY20" fmla="*/ 66686 h 68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44149" h="685515">
                <a:moveTo>
                  <a:pt x="0" y="66686"/>
                </a:moveTo>
                <a:cubicBezTo>
                  <a:pt x="0" y="29856"/>
                  <a:pt x="29856" y="0"/>
                  <a:pt x="66686" y="0"/>
                </a:cubicBezTo>
                <a:lnTo>
                  <a:pt x="457358" y="0"/>
                </a:lnTo>
                <a:lnTo>
                  <a:pt x="457358" y="0"/>
                </a:lnTo>
                <a:lnTo>
                  <a:pt x="1143395" y="0"/>
                </a:lnTo>
                <a:lnTo>
                  <a:pt x="2677463" y="0"/>
                </a:lnTo>
                <a:cubicBezTo>
                  <a:pt x="2714293" y="0"/>
                  <a:pt x="2744149" y="29856"/>
                  <a:pt x="2744149" y="66686"/>
                </a:cubicBezTo>
                <a:lnTo>
                  <a:pt x="2744149" y="233398"/>
                </a:lnTo>
                <a:lnTo>
                  <a:pt x="2744149" y="233398"/>
                </a:lnTo>
                <a:lnTo>
                  <a:pt x="2744149" y="333425"/>
                </a:lnTo>
                <a:lnTo>
                  <a:pt x="2744149" y="333424"/>
                </a:lnTo>
                <a:cubicBezTo>
                  <a:pt x="2744149" y="370254"/>
                  <a:pt x="2714293" y="400110"/>
                  <a:pt x="2677463" y="400110"/>
                </a:cubicBezTo>
                <a:lnTo>
                  <a:pt x="699775" y="400110"/>
                </a:lnTo>
                <a:lnTo>
                  <a:pt x="845653" y="685515"/>
                </a:lnTo>
                <a:lnTo>
                  <a:pt x="556946" y="400110"/>
                </a:lnTo>
                <a:lnTo>
                  <a:pt x="66686" y="400110"/>
                </a:lnTo>
                <a:cubicBezTo>
                  <a:pt x="29856" y="400110"/>
                  <a:pt x="0" y="370254"/>
                  <a:pt x="0" y="333424"/>
                </a:cubicBezTo>
                <a:lnTo>
                  <a:pt x="0" y="333425"/>
                </a:lnTo>
                <a:lnTo>
                  <a:pt x="0" y="233398"/>
                </a:lnTo>
                <a:lnTo>
                  <a:pt x="0" y="233398"/>
                </a:lnTo>
                <a:lnTo>
                  <a:pt x="0" y="66686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ular Callout 4"/>
          <p:cNvSpPr/>
          <p:nvPr/>
        </p:nvSpPr>
        <p:spPr>
          <a:xfrm>
            <a:off x="5366351" y="1372821"/>
            <a:ext cx="2745544" cy="1059675"/>
          </a:xfrm>
          <a:custGeom>
            <a:avLst/>
            <a:gdLst>
              <a:gd name="connsiteX0" fmla="*/ 0 w 2744149"/>
              <a:gd name="connsiteY0" fmla="*/ 66686 h 400110"/>
              <a:gd name="connsiteX1" fmla="*/ 66686 w 2744149"/>
              <a:gd name="connsiteY1" fmla="*/ 0 h 400110"/>
              <a:gd name="connsiteX2" fmla="*/ 457358 w 2744149"/>
              <a:gd name="connsiteY2" fmla="*/ 0 h 400110"/>
              <a:gd name="connsiteX3" fmla="*/ 457358 w 2744149"/>
              <a:gd name="connsiteY3" fmla="*/ 0 h 400110"/>
              <a:gd name="connsiteX4" fmla="*/ 1143395 w 2744149"/>
              <a:gd name="connsiteY4" fmla="*/ 0 h 400110"/>
              <a:gd name="connsiteX5" fmla="*/ 2677463 w 2744149"/>
              <a:gd name="connsiteY5" fmla="*/ 0 h 400110"/>
              <a:gd name="connsiteX6" fmla="*/ 2744149 w 2744149"/>
              <a:gd name="connsiteY6" fmla="*/ 66686 h 400110"/>
              <a:gd name="connsiteX7" fmla="*/ 2744149 w 2744149"/>
              <a:gd name="connsiteY7" fmla="*/ 233398 h 400110"/>
              <a:gd name="connsiteX8" fmla="*/ 2744149 w 2744149"/>
              <a:gd name="connsiteY8" fmla="*/ 233398 h 400110"/>
              <a:gd name="connsiteX9" fmla="*/ 2744149 w 2744149"/>
              <a:gd name="connsiteY9" fmla="*/ 333425 h 400110"/>
              <a:gd name="connsiteX10" fmla="*/ 2744149 w 2744149"/>
              <a:gd name="connsiteY10" fmla="*/ 333424 h 400110"/>
              <a:gd name="connsiteX11" fmla="*/ 2677463 w 2744149"/>
              <a:gd name="connsiteY11" fmla="*/ 400110 h 400110"/>
              <a:gd name="connsiteX12" fmla="*/ 1143395 w 2744149"/>
              <a:gd name="connsiteY12" fmla="*/ 400110 h 400110"/>
              <a:gd name="connsiteX13" fmla="*/ 800386 w 2744149"/>
              <a:gd name="connsiteY13" fmla="*/ 450124 h 400110"/>
              <a:gd name="connsiteX14" fmla="*/ 457358 w 2744149"/>
              <a:gd name="connsiteY14" fmla="*/ 400110 h 400110"/>
              <a:gd name="connsiteX15" fmla="*/ 66686 w 2744149"/>
              <a:gd name="connsiteY15" fmla="*/ 400110 h 400110"/>
              <a:gd name="connsiteX16" fmla="*/ 0 w 2744149"/>
              <a:gd name="connsiteY16" fmla="*/ 333424 h 400110"/>
              <a:gd name="connsiteX17" fmla="*/ 0 w 2744149"/>
              <a:gd name="connsiteY17" fmla="*/ 333425 h 400110"/>
              <a:gd name="connsiteX18" fmla="*/ 0 w 2744149"/>
              <a:gd name="connsiteY18" fmla="*/ 233398 h 400110"/>
              <a:gd name="connsiteX19" fmla="*/ 0 w 2744149"/>
              <a:gd name="connsiteY19" fmla="*/ 233398 h 400110"/>
              <a:gd name="connsiteX20" fmla="*/ 0 w 2744149"/>
              <a:gd name="connsiteY20" fmla="*/ 66686 h 400110"/>
              <a:gd name="connsiteX0" fmla="*/ 0 w 2744149"/>
              <a:gd name="connsiteY0" fmla="*/ 66686 h 567819"/>
              <a:gd name="connsiteX1" fmla="*/ 66686 w 2744149"/>
              <a:gd name="connsiteY1" fmla="*/ 0 h 567819"/>
              <a:gd name="connsiteX2" fmla="*/ 457358 w 2744149"/>
              <a:gd name="connsiteY2" fmla="*/ 0 h 567819"/>
              <a:gd name="connsiteX3" fmla="*/ 457358 w 2744149"/>
              <a:gd name="connsiteY3" fmla="*/ 0 h 567819"/>
              <a:gd name="connsiteX4" fmla="*/ 1143395 w 2744149"/>
              <a:gd name="connsiteY4" fmla="*/ 0 h 567819"/>
              <a:gd name="connsiteX5" fmla="*/ 2677463 w 2744149"/>
              <a:gd name="connsiteY5" fmla="*/ 0 h 567819"/>
              <a:gd name="connsiteX6" fmla="*/ 2744149 w 2744149"/>
              <a:gd name="connsiteY6" fmla="*/ 66686 h 567819"/>
              <a:gd name="connsiteX7" fmla="*/ 2744149 w 2744149"/>
              <a:gd name="connsiteY7" fmla="*/ 233398 h 567819"/>
              <a:gd name="connsiteX8" fmla="*/ 2744149 w 2744149"/>
              <a:gd name="connsiteY8" fmla="*/ 233398 h 567819"/>
              <a:gd name="connsiteX9" fmla="*/ 2744149 w 2744149"/>
              <a:gd name="connsiteY9" fmla="*/ 333425 h 567819"/>
              <a:gd name="connsiteX10" fmla="*/ 2744149 w 2744149"/>
              <a:gd name="connsiteY10" fmla="*/ 333424 h 567819"/>
              <a:gd name="connsiteX11" fmla="*/ 2677463 w 2744149"/>
              <a:gd name="connsiteY11" fmla="*/ 400110 h 567819"/>
              <a:gd name="connsiteX12" fmla="*/ 1143395 w 2744149"/>
              <a:gd name="connsiteY12" fmla="*/ 400110 h 567819"/>
              <a:gd name="connsiteX13" fmla="*/ 809439 w 2744149"/>
              <a:gd name="connsiteY13" fmla="*/ 567819 h 567819"/>
              <a:gd name="connsiteX14" fmla="*/ 457358 w 2744149"/>
              <a:gd name="connsiteY14" fmla="*/ 400110 h 567819"/>
              <a:gd name="connsiteX15" fmla="*/ 66686 w 2744149"/>
              <a:gd name="connsiteY15" fmla="*/ 400110 h 567819"/>
              <a:gd name="connsiteX16" fmla="*/ 0 w 2744149"/>
              <a:gd name="connsiteY16" fmla="*/ 333424 h 567819"/>
              <a:gd name="connsiteX17" fmla="*/ 0 w 2744149"/>
              <a:gd name="connsiteY17" fmla="*/ 333425 h 567819"/>
              <a:gd name="connsiteX18" fmla="*/ 0 w 2744149"/>
              <a:gd name="connsiteY18" fmla="*/ 233398 h 567819"/>
              <a:gd name="connsiteX19" fmla="*/ 0 w 2744149"/>
              <a:gd name="connsiteY19" fmla="*/ 233398 h 567819"/>
              <a:gd name="connsiteX20" fmla="*/ 0 w 2744149"/>
              <a:gd name="connsiteY20" fmla="*/ 66686 h 567819"/>
              <a:gd name="connsiteX0" fmla="*/ 0 w 2744149"/>
              <a:gd name="connsiteY0" fmla="*/ 66686 h 567819"/>
              <a:gd name="connsiteX1" fmla="*/ 66686 w 2744149"/>
              <a:gd name="connsiteY1" fmla="*/ 0 h 567819"/>
              <a:gd name="connsiteX2" fmla="*/ 457358 w 2744149"/>
              <a:gd name="connsiteY2" fmla="*/ 0 h 567819"/>
              <a:gd name="connsiteX3" fmla="*/ 457358 w 2744149"/>
              <a:gd name="connsiteY3" fmla="*/ 0 h 567819"/>
              <a:gd name="connsiteX4" fmla="*/ 1143395 w 2744149"/>
              <a:gd name="connsiteY4" fmla="*/ 0 h 567819"/>
              <a:gd name="connsiteX5" fmla="*/ 2677463 w 2744149"/>
              <a:gd name="connsiteY5" fmla="*/ 0 h 567819"/>
              <a:gd name="connsiteX6" fmla="*/ 2744149 w 2744149"/>
              <a:gd name="connsiteY6" fmla="*/ 66686 h 567819"/>
              <a:gd name="connsiteX7" fmla="*/ 2744149 w 2744149"/>
              <a:gd name="connsiteY7" fmla="*/ 233398 h 567819"/>
              <a:gd name="connsiteX8" fmla="*/ 2744149 w 2744149"/>
              <a:gd name="connsiteY8" fmla="*/ 233398 h 567819"/>
              <a:gd name="connsiteX9" fmla="*/ 2744149 w 2744149"/>
              <a:gd name="connsiteY9" fmla="*/ 333425 h 567819"/>
              <a:gd name="connsiteX10" fmla="*/ 2744149 w 2744149"/>
              <a:gd name="connsiteY10" fmla="*/ 333424 h 567819"/>
              <a:gd name="connsiteX11" fmla="*/ 2677463 w 2744149"/>
              <a:gd name="connsiteY11" fmla="*/ 400110 h 567819"/>
              <a:gd name="connsiteX12" fmla="*/ 699775 w 2744149"/>
              <a:gd name="connsiteY12" fmla="*/ 400110 h 567819"/>
              <a:gd name="connsiteX13" fmla="*/ 809439 w 2744149"/>
              <a:gd name="connsiteY13" fmla="*/ 567819 h 567819"/>
              <a:gd name="connsiteX14" fmla="*/ 457358 w 2744149"/>
              <a:gd name="connsiteY14" fmla="*/ 400110 h 567819"/>
              <a:gd name="connsiteX15" fmla="*/ 66686 w 2744149"/>
              <a:gd name="connsiteY15" fmla="*/ 400110 h 567819"/>
              <a:gd name="connsiteX16" fmla="*/ 0 w 2744149"/>
              <a:gd name="connsiteY16" fmla="*/ 333424 h 567819"/>
              <a:gd name="connsiteX17" fmla="*/ 0 w 2744149"/>
              <a:gd name="connsiteY17" fmla="*/ 333425 h 567819"/>
              <a:gd name="connsiteX18" fmla="*/ 0 w 2744149"/>
              <a:gd name="connsiteY18" fmla="*/ 233398 h 567819"/>
              <a:gd name="connsiteX19" fmla="*/ 0 w 2744149"/>
              <a:gd name="connsiteY19" fmla="*/ 233398 h 567819"/>
              <a:gd name="connsiteX20" fmla="*/ 0 w 2744149"/>
              <a:gd name="connsiteY20" fmla="*/ 66686 h 567819"/>
              <a:gd name="connsiteX0" fmla="*/ 0 w 2744149"/>
              <a:gd name="connsiteY0" fmla="*/ 66686 h 676461"/>
              <a:gd name="connsiteX1" fmla="*/ 66686 w 2744149"/>
              <a:gd name="connsiteY1" fmla="*/ 0 h 676461"/>
              <a:gd name="connsiteX2" fmla="*/ 457358 w 2744149"/>
              <a:gd name="connsiteY2" fmla="*/ 0 h 676461"/>
              <a:gd name="connsiteX3" fmla="*/ 457358 w 2744149"/>
              <a:gd name="connsiteY3" fmla="*/ 0 h 676461"/>
              <a:gd name="connsiteX4" fmla="*/ 1143395 w 2744149"/>
              <a:gd name="connsiteY4" fmla="*/ 0 h 676461"/>
              <a:gd name="connsiteX5" fmla="*/ 2677463 w 2744149"/>
              <a:gd name="connsiteY5" fmla="*/ 0 h 676461"/>
              <a:gd name="connsiteX6" fmla="*/ 2744149 w 2744149"/>
              <a:gd name="connsiteY6" fmla="*/ 66686 h 676461"/>
              <a:gd name="connsiteX7" fmla="*/ 2744149 w 2744149"/>
              <a:gd name="connsiteY7" fmla="*/ 233398 h 676461"/>
              <a:gd name="connsiteX8" fmla="*/ 2744149 w 2744149"/>
              <a:gd name="connsiteY8" fmla="*/ 233398 h 676461"/>
              <a:gd name="connsiteX9" fmla="*/ 2744149 w 2744149"/>
              <a:gd name="connsiteY9" fmla="*/ 333425 h 676461"/>
              <a:gd name="connsiteX10" fmla="*/ 2744149 w 2744149"/>
              <a:gd name="connsiteY10" fmla="*/ 333424 h 676461"/>
              <a:gd name="connsiteX11" fmla="*/ 2677463 w 2744149"/>
              <a:gd name="connsiteY11" fmla="*/ 400110 h 676461"/>
              <a:gd name="connsiteX12" fmla="*/ 699775 w 2744149"/>
              <a:gd name="connsiteY12" fmla="*/ 400110 h 676461"/>
              <a:gd name="connsiteX13" fmla="*/ 628370 w 2744149"/>
              <a:gd name="connsiteY13" fmla="*/ 676461 h 676461"/>
              <a:gd name="connsiteX14" fmla="*/ 457358 w 2744149"/>
              <a:gd name="connsiteY14" fmla="*/ 400110 h 676461"/>
              <a:gd name="connsiteX15" fmla="*/ 66686 w 2744149"/>
              <a:gd name="connsiteY15" fmla="*/ 400110 h 676461"/>
              <a:gd name="connsiteX16" fmla="*/ 0 w 2744149"/>
              <a:gd name="connsiteY16" fmla="*/ 333424 h 676461"/>
              <a:gd name="connsiteX17" fmla="*/ 0 w 2744149"/>
              <a:gd name="connsiteY17" fmla="*/ 333425 h 676461"/>
              <a:gd name="connsiteX18" fmla="*/ 0 w 2744149"/>
              <a:gd name="connsiteY18" fmla="*/ 233398 h 676461"/>
              <a:gd name="connsiteX19" fmla="*/ 0 w 2744149"/>
              <a:gd name="connsiteY19" fmla="*/ 233398 h 676461"/>
              <a:gd name="connsiteX20" fmla="*/ 0 w 2744149"/>
              <a:gd name="connsiteY20" fmla="*/ 66686 h 676461"/>
              <a:gd name="connsiteX0" fmla="*/ 0 w 2744149"/>
              <a:gd name="connsiteY0" fmla="*/ 66686 h 676461"/>
              <a:gd name="connsiteX1" fmla="*/ 66686 w 2744149"/>
              <a:gd name="connsiteY1" fmla="*/ 0 h 676461"/>
              <a:gd name="connsiteX2" fmla="*/ 457358 w 2744149"/>
              <a:gd name="connsiteY2" fmla="*/ 0 h 676461"/>
              <a:gd name="connsiteX3" fmla="*/ 457358 w 2744149"/>
              <a:gd name="connsiteY3" fmla="*/ 0 h 676461"/>
              <a:gd name="connsiteX4" fmla="*/ 1143395 w 2744149"/>
              <a:gd name="connsiteY4" fmla="*/ 0 h 676461"/>
              <a:gd name="connsiteX5" fmla="*/ 2677463 w 2744149"/>
              <a:gd name="connsiteY5" fmla="*/ 0 h 676461"/>
              <a:gd name="connsiteX6" fmla="*/ 2744149 w 2744149"/>
              <a:gd name="connsiteY6" fmla="*/ 66686 h 676461"/>
              <a:gd name="connsiteX7" fmla="*/ 2744149 w 2744149"/>
              <a:gd name="connsiteY7" fmla="*/ 233398 h 676461"/>
              <a:gd name="connsiteX8" fmla="*/ 2744149 w 2744149"/>
              <a:gd name="connsiteY8" fmla="*/ 233398 h 676461"/>
              <a:gd name="connsiteX9" fmla="*/ 2744149 w 2744149"/>
              <a:gd name="connsiteY9" fmla="*/ 333425 h 676461"/>
              <a:gd name="connsiteX10" fmla="*/ 2744149 w 2744149"/>
              <a:gd name="connsiteY10" fmla="*/ 333424 h 676461"/>
              <a:gd name="connsiteX11" fmla="*/ 2677463 w 2744149"/>
              <a:gd name="connsiteY11" fmla="*/ 400110 h 676461"/>
              <a:gd name="connsiteX12" fmla="*/ 699775 w 2744149"/>
              <a:gd name="connsiteY12" fmla="*/ 400110 h 676461"/>
              <a:gd name="connsiteX13" fmla="*/ 628370 w 2744149"/>
              <a:gd name="connsiteY13" fmla="*/ 676461 h 676461"/>
              <a:gd name="connsiteX14" fmla="*/ 556946 w 2744149"/>
              <a:gd name="connsiteY14" fmla="*/ 400110 h 676461"/>
              <a:gd name="connsiteX15" fmla="*/ 66686 w 2744149"/>
              <a:gd name="connsiteY15" fmla="*/ 400110 h 676461"/>
              <a:gd name="connsiteX16" fmla="*/ 0 w 2744149"/>
              <a:gd name="connsiteY16" fmla="*/ 333424 h 676461"/>
              <a:gd name="connsiteX17" fmla="*/ 0 w 2744149"/>
              <a:gd name="connsiteY17" fmla="*/ 333425 h 676461"/>
              <a:gd name="connsiteX18" fmla="*/ 0 w 2744149"/>
              <a:gd name="connsiteY18" fmla="*/ 233398 h 676461"/>
              <a:gd name="connsiteX19" fmla="*/ 0 w 2744149"/>
              <a:gd name="connsiteY19" fmla="*/ 233398 h 676461"/>
              <a:gd name="connsiteX20" fmla="*/ 0 w 2744149"/>
              <a:gd name="connsiteY20" fmla="*/ 66686 h 676461"/>
              <a:gd name="connsiteX0" fmla="*/ 0 w 2744149"/>
              <a:gd name="connsiteY0" fmla="*/ 66686 h 739835"/>
              <a:gd name="connsiteX1" fmla="*/ 66686 w 2744149"/>
              <a:gd name="connsiteY1" fmla="*/ 0 h 739835"/>
              <a:gd name="connsiteX2" fmla="*/ 457358 w 2744149"/>
              <a:gd name="connsiteY2" fmla="*/ 0 h 739835"/>
              <a:gd name="connsiteX3" fmla="*/ 457358 w 2744149"/>
              <a:gd name="connsiteY3" fmla="*/ 0 h 739835"/>
              <a:gd name="connsiteX4" fmla="*/ 1143395 w 2744149"/>
              <a:gd name="connsiteY4" fmla="*/ 0 h 739835"/>
              <a:gd name="connsiteX5" fmla="*/ 2677463 w 2744149"/>
              <a:gd name="connsiteY5" fmla="*/ 0 h 739835"/>
              <a:gd name="connsiteX6" fmla="*/ 2744149 w 2744149"/>
              <a:gd name="connsiteY6" fmla="*/ 66686 h 739835"/>
              <a:gd name="connsiteX7" fmla="*/ 2744149 w 2744149"/>
              <a:gd name="connsiteY7" fmla="*/ 233398 h 739835"/>
              <a:gd name="connsiteX8" fmla="*/ 2744149 w 2744149"/>
              <a:gd name="connsiteY8" fmla="*/ 233398 h 739835"/>
              <a:gd name="connsiteX9" fmla="*/ 2744149 w 2744149"/>
              <a:gd name="connsiteY9" fmla="*/ 333425 h 739835"/>
              <a:gd name="connsiteX10" fmla="*/ 2744149 w 2744149"/>
              <a:gd name="connsiteY10" fmla="*/ 333424 h 739835"/>
              <a:gd name="connsiteX11" fmla="*/ 2677463 w 2744149"/>
              <a:gd name="connsiteY11" fmla="*/ 400110 h 739835"/>
              <a:gd name="connsiteX12" fmla="*/ 699775 w 2744149"/>
              <a:gd name="connsiteY12" fmla="*/ 400110 h 739835"/>
              <a:gd name="connsiteX13" fmla="*/ 779207 w 2744149"/>
              <a:gd name="connsiteY13" fmla="*/ 739835 h 739835"/>
              <a:gd name="connsiteX14" fmla="*/ 556946 w 2744149"/>
              <a:gd name="connsiteY14" fmla="*/ 400110 h 739835"/>
              <a:gd name="connsiteX15" fmla="*/ 66686 w 2744149"/>
              <a:gd name="connsiteY15" fmla="*/ 400110 h 739835"/>
              <a:gd name="connsiteX16" fmla="*/ 0 w 2744149"/>
              <a:gd name="connsiteY16" fmla="*/ 333424 h 739835"/>
              <a:gd name="connsiteX17" fmla="*/ 0 w 2744149"/>
              <a:gd name="connsiteY17" fmla="*/ 333425 h 739835"/>
              <a:gd name="connsiteX18" fmla="*/ 0 w 2744149"/>
              <a:gd name="connsiteY18" fmla="*/ 233398 h 739835"/>
              <a:gd name="connsiteX19" fmla="*/ 0 w 2744149"/>
              <a:gd name="connsiteY19" fmla="*/ 233398 h 739835"/>
              <a:gd name="connsiteX20" fmla="*/ 0 w 2744149"/>
              <a:gd name="connsiteY20" fmla="*/ 66686 h 739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44149" h="739835">
                <a:moveTo>
                  <a:pt x="0" y="66686"/>
                </a:moveTo>
                <a:cubicBezTo>
                  <a:pt x="0" y="29856"/>
                  <a:pt x="29856" y="0"/>
                  <a:pt x="66686" y="0"/>
                </a:cubicBezTo>
                <a:lnTo>
                  <a:pt x="457358" y="0"/>
                </a:lnTo>
                <a:lnTo>
                  <a:pt x="457358" y="0"/>
                </a:lnTo>
                <a:lnTo>
                  <a:pt x="1143395" y="0"/>
                </a:lnTo>
                <a:lnTo>
                  <a:pt x="2677463" y="0"/>
                </a:lnTo>
                <a:cubicBezTo>
                  <a:pt x="2714293" y="0"/>
                  <a:pt x="2744149" y="29856"/>
                  <a:pt x="2744149" y="66686"/>
                </a:cubicBezTo>
                <a:lnTo>
                  <a:pt x="2744149" y="233398"/>
                </a:lnTo>
                <a:lnTo>
                  <a:pt x="2744149" y="233398"/>
                </a:lnTo>
                <a:lnTo>
                  <a:pt x="2744149" y="333425"/>
                </a:lnTo>
                <a:lnTo>
                  <a:pt x="2744149" y="333424"/>
                </a:lnTo>
                <a:cubicBezTo>
                  <a:pt x="2744149" y="370254"/>
                  <a:pt x="2714293" y="400110"/>
                  <a:pt x="2677463" y="400110"/>
                </a:cubicBezTo>
                <a:lnTo>
                  <a:pt x="699775" y="400110"/>
                </a:lnTo>
                <a:lnTo>
                  <a:pt x="779207" y="739835"/>
                </a:lnTo>
                <a:lnTo>
                  <a:pt x="556946" y="400110"/>
                </a:lnTo>
                <a:lnTo>
                  <a:pt x="66686" y="400110"/>
                </a:lnTo>
                <a:cubicBezTo>
                  <a:pt x="29856" y="400110"/>
                  <a:pt x="0" y="370254"/>
                  <a:pt x="0" y="333424"/>
                </a:cubicBezTo>
                <a:lnTo>
                  <a:pt x="0" y="333425"/>
                </a:lnTo>
                <a:lnTo>
                  <a:pt x="0" y="233398"/>
                </a:lnTo>
                <a:lnTo>
                  <a:pt x="0" y="233398"/>
                </a:lnTo>
                <a:lnTo>
                  <a:pt x="0" y="66686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71D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809860" y="1384484"/>
            <a:ext cx="36423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>
                <a:latin typeface="Arial" panose="020B0604020202020204" pitchFamily="34" charset="0"/>
                <a:cs typeface="Arial" panose="020B0604020202020204" pitchFamily="34" charset="0"/>
              </a:rPr>
              <a:t>Bố bạn làm công việc gì?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45781" y="1440994"/>
            <a:ext cx="2666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>
                <a:latin typeface="Arial" panose="020B0604020202020204" pitchFamily="34" charset="0"/>
                <a:cs typeface="Arial" panose="020B0604020202020204" pitchFamily="34" charset="0"/>
              </a:rPr>
              <a:t>Bố mình là bộ đội.</a:t>
            </a:r>
          </a:p>
        </p:txBody>
      </p:sp>
    </p:spTree>
    <p:extLst>
      <p:ext uri="{BB962C8B-B14F-4D97-AF65-F5344CB8AC3E}">
        <p14:creationId xmlns:p14="http://schemas.microsoft.com/office/powerpoint/2010/main" val="540437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5" grpId="0" animBg="1"/>
      <p:bldP spid="9" grpId="0" animBg="1"/>
      <p:bldP spid="4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0072" y="318028"/>
            <a:ext cx="73528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Sưu tầm hình ảnh và nói về công việc mơ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ước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của 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bạn.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424" y="3199868"/>
            <a:ext cx="2710065" cy="32124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3664" y="3199868"/>
            <a:ext cx="1920412" cy="32124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554" y="966298"/>
            <a:ext cx="2662516" cy="23670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873044" y="3256641"/>
            <a:ext cx="155448" cy="153314"/>
          </a:xfrm>
          <a:prstGeom prst="ellipse">
            <a:avLst/>
          </a:prstGeom>
          <a:solidFill>
            <a:schemeClr val="bg1"/>
          </a:solidFill>
          <a:ln w="19050">
            <a:solidFill>
              <a:srgbClr val="01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057872" y="3409955"/>
            <a:ext cx="91440" cy="91440"/>
          </a:xfrm>
          <a:prstGeom prst="ellipse">
            <a:avLst/>
          </a:prstGeom>
          <a:solidFill>
            <a:schemeClr val="bg1"/>
          </a:solidFill>
          <a:ln w="19050">
            <a:solidFill>
              <a:srgbClr val="01B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01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" y="16490"/>
            <a:ext cx="9120292" cy="68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1248</TotalTime>
  <Words>310</Words>
  <Application>Microsoft Office PowerPoint</Application>
  <PresentationFormat>On-screen Show (4:3)</PresentationFormat>
  <Paragraphs>53</Paragraphs>
  <Slides>19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HuyenTT</dc:creator>
  <cp:lastModifiedBy>TrangDTT</cp:lastModifiedBy>
  <cp:revision>64</cp:revision>
  <dcterms:created xsi:type="dcterms:W3CDTF">2019-11-26T08:16:15Z</dcterms:created>
  <dcterms:modified xsi:type="dcterms:W3CDTF">2020-07-08T07:19:02Z</dcterms:modified>
</cp:coreProperties>
</file>