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93" r:id="rId3"/>
    <p:sldId id="294" r:id="rId4"/>
    <p:sldId id="271" r:id="rId5"/>
    <p:sldId id="258" r:id="rId6"/>
    <p:sldId id="285" r:id="rId7"/>
    <p:sldId id="295" r:id="rId8"/>
    <p:sldId id="296" r:id="rId9"/>
    <p:sldId id="297" r:id="rId10"/>
    <p:sldId id="286" r:id="rId11"/>
    <p:sldId id="272" r:id="rId12"/>
    <p:sldId id="287" r:id="rId13"/>
    <p:sldId id="288" r:id="rId14"/>
    <p:sldId id="289" r:id="rId15"/>
    <p:sldId id="290" r:id="rId16"/>
    <p:sldId id="291" r:id="rId17"/>
    <p:sldId id="298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F37"/>
    <a:srgbClr val="00A3E8"/>
    <a:srgbClr val="9DD19D"/>
    <a:srgbClr val="4F4F4F"/>
    <a:srgbClr val="626262"/>
    <a:srgbClr val="71DAFF"/>
    <a:srgbClr val="5F5959"/>
    <a:srgbClr val="009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33" autoAdjust="0"/>
  </p:normalViewPr>
  <p:slideViewPr>
    <p:cSldViewPr snapToGrid="0">
      <p:cViewPr varScale="1">
        <p:scale>
          <a:sx n="87" d="100"/>
          <a:sy n="87" d="100"/>
        </p:scale>
        <p:origin x="10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7F7E7-169E-432D-A7FE-EA101C73314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3F540-7A00-426B-8E47-3693775A2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87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93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57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3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00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3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0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51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2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53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43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2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76"/>
            <a:ext cx="9144000" cy="683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2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EB7A4-4BDE-4BAE-9C28-3C6BC8267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0AEA4-63FF-490A-A2D6-E6724B057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25E9906-9DF4-4B62-BFA6-75A04379B73D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7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9E919A-A61C-4241-88A6-618B068EF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94B81B-4ABE-460D-B3A4-BBFBC632CE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1"/>
            <a:ext cx="9144000" cy="683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4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1305" y="376666"/>
            <a:ext cx="5149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thiệu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202665" y="2781185"/>
            <a:ext cx="383024" cy="465553"/>
          </a:xfrm>
          <a:prstGeom prst="line">
            <a:avLst/>
          </a:prstGeom>
          <a:ln w="28575">
            <a:solidFill>
              <a:srgbClr val="00A3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294830" y="3995126"/>
            <a:ext cx="1188720" cy="1188720"/>
          </a:xfrm>
          <a:prstGeom prst="ellipse">
            <a:avLst/>
          </a:prstGeom>
          <a:solidFill>
            <a:srgbClr val="9DD19D"/>
          </a:solidFill>
          <a:ln>
            <a:solidFill>
              <a:srgbClr val="9DD1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294830" y="1904080"/>
            <a:ext cx="1188720" cy="1188720"/>
          </a:xfrm>
          <a:prstGeom prst="ellipse">
            <a:avLst/>
          </a:prstGeom>
          <a:solidFill>
            <a:srgbClr val="9DD19D"/>
          </a:solidFill>
          <a:ln>
            <a:solidFill>
              <a:srgbClr val="9DD1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 flipH="1" flipV="1">
            <a:off x="2878540" y="2055758"/>
            <a:ext cx="24890" cy="133852"/>
          </a:xfrm>
          <a:prstGeom prst="line">
            <a:avLst/>
          </a:prstGeom>
          <a:ln w="28575">
            <a:solidFill>
              <a:srgbClr val="00A3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681090" y="2517490"/>
            <a:ext cx="335320" cy="0"/>
          </a:xfrm>
          <a:prstGeom prst="line">
            <a:avLst/>
          </a:prstGeom>
          <a:ln w="28575">
            <a:solidFill>
              <a:srgbClr val="00A3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6140472" y="2055758"/>
            <a:ext cx="32574" cy="119190"/>
          </a:xfrm>
          <a:prstGeom prst="line">
            <a:avLst/>
          </a:prstGeom>
          <a:ln w="28575">
            <a:solidFill>
              <a:srgbClr val="00A3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7024657" y="2517490"/>
            <a:ext cx="270173" cy="0"/>
          </a:xfrm>
          <a:prstGeom prst="line">
            <a:avLst/>
          </a:prstGeom>
          <a:ln w="28575">
            <a:solidFill>
              <a:srgbClr val="00A3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1565041" y="4582925"/>
            <a:ext cx="244341" cy="0"/>
          </a:xfrm>
          <a:prstGeom prst="line">
            <a:avLst/>
          </a:prstGeom>
          <a:ln w="28575">
            <a:solidFill>
              <a:srgbClr val="00A3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042179" y="4573400"/>
            <a:ext cx="252651" cy="0"/>
          </a:xfrm>
          <a:prstGeom prst="line">
            <a:avLst/>
          </a:prstGeom>
          <a:ln w="28575">
            <a:solidFill>
              <a:srgbClr val="00A3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3633978" y="3925985"/>
            <a:ext cx="503496" cy="663501"/>
          </a:xfrm>
          <a:prstGeom prst="line">
            <a:avLst/>
          </a:prstGeom>
          <a:ln w="28575">
            <a:solidFill>
              <a:srgbClr val="00A3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493524" y="2771115"/>
            <a:ext cx="487926" cy="475622"/>
          </a:xfrm>
          <a:prstGeom prst="line">
            <a:avLst/>
          </a:prstGeom>
          <a:ln w="28575">
            <a:solidFill>
              <a:srgbClr val="00A3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899789" y="3932109"/>
            <a:ext cx="490195" cy="657377"/>
          </a:xfrm>
          <a:prstGeom prst="line">
            <a:avLst/>
          </a:prstGeom>
          <a:ln w="28575">
            <a:solidFill>
              <a:srgbClr val="00A3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629" y="2710521"/>
            <a:ext cx="1370743" cy="1265508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009407" y="2174947"/>
            <a:ext cx="1738266" cy="646986"/>
          </a:xfrm>
          <a:prstGeom prst="roundRect">
            <a:avLst/>
          </a:prstGeom>
          <a:solidFill>
            <a:srgbClr val="FFCF37"/>
          </a:solidFill>
          <a:ln>
            <a:noFill/>
          </a:ln>
          <a:effectLst>
            <a:outerShdw blurRad="139700" dist="63500" dir="2700000" sx="102000" sy="102000" algn="tl" rotWithShape="0">
              <a:srgbClr val="4F4F4F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Trường học của bạn có những gì?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303913" y="2174947"/>
            <a:ext cx="1738266" cy="646986"/>
          </a:xfrm>
          <a:prstGeom prst="roundRect">
            <a:avLst/>
          </a:prstGeom>
          <a:solidFill>
            <a:srgbClr val="FFCF37"/>
          </a:solidFill>
          <a:ln>
            <a:noFill/>
          </a:ln>
          <a:effectLst>
            <a:outerShdw blurRad="139700" dist="63500" dir="2700000" sx="102000" sy="102000" algn="tl" rotWithShape="0">
              <a:srgbClr val="4F4F4F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Trường học của bạn có những ai?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753573" y="4104173"/>
            <a:ext cx="1983914" cy="919401"/>
          </a:xfrm>
          <a:prstGeom prst="roundRect">
            <a:avLst/>
          </a:prstGeom>
          <a:solidFill>
            <a:srgbClr val="FFCF37"/>
          </a:solidFill>
          <a:ln>
            <a:noFill/>
          </a:ln>
          <a:effectLst>
            <a:outerShdw blurRad="139700" dist="63500" dir="2700000" sx="102000" sy="102000" algn="tl" rotWithShape="0">
              <a:srgbClr val="4F4F4F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Ở trường, bạn được tham gia những hoạt động nào?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03913" y="4104174"/>
            <a:ext cx="1738266" cy="919401"/>
          </a:xfrm>
          <a:prstGeom prst="roundRect">
            <a:avLst/>
          </a:prstGeom>
          <a:solidFill>
            <a:srgbClr val="FFCF37"/>
          </a:solidFill>
          <a:ln>
            <a:noFill/>
          </a:ln>
          <a:effectLst>
            <a:outerShdw blurRad="139700" dist="63500" dir="2700000" sx="102000" sy="102000" algn="tl" rotWithShape="0">
              <a:srgbClr val="4F4F4F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Bạn đã làm gì để giữ gìn lớp học sạch, đẹp?</a:t>
            </a:r>
          </a:p>
        </p:txBody>
      </p:sp>
      <p:sp>
        <p:nvSpPr>
          <p:cNvPr id="54" name="Oval 53"/>
          <p:cNvSpPr/>
          <p:nvPr/>
        </p:nvSpPr>
        <p:spPr>
          <a:xfrm>
            <a:off x="575039" y="1834170"/>
            <a:ext cx="1188720" cy="1188720"/>
          </a:xfrm>
          <a:prstGeom prst="ellipse">
            <a:avLst/>
          </a:prstGeom>
          <a:solidFill>
            <a:srgbClr val="9DD19D"/>
          </a:solidFill>
          <a:ln>
            <a:solidFill>
              <a:srgbClr val="9DD1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/>
          <p:cNvCxnSpPr>
            <a:endCxn id="47" idx="2"/>
          </p:cNvCxnSpPr>
          <p:nvPr/>
        </p:nvCxnSpPr>
        <p:spPr>
          <a:xfrm flipV="1">
            <a:off x="6173046" y="5023575"/>
            <a:ext cx="0" cy="160271"/>
          </a:xfrm>
          <a:prstGeom prst="line">
            <a:avLst/>
          </a:prstGeom>
          <a:ln w="28575">
            <a:solidFill>
              <a:srgbClr val="00A3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689" y="874659"/>
            <a:ext cx="1188720" cy="1188720"/>
          </a:xfrm>
          <a:prstGeom prst="ellipse">
            <a:avLst/>
          </a:prstGeom>
          <a:ln w="12700">
            <a:solidFill>
              <a:srgbClr val="FFCF37"/>
            </a:solidFill>
          </a:ln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686" y="5183846"/>
            <a:ext cx="1188720" cy="1188720"/>
          </a:xfrm>
          <a:prstGeom prst="ellipse">
            <a:avLst/>
          </a:prstGeom>
          <a:ln w="12700">
            <a:solidFill>
              <a:srgbClr val="FFCF37"/>
            </a:solidFill>
          </a:ln>
        </p:spPr>
      </p:pic>
      <p:sp>
        <p:nvSpPr>
          <p:cNvPr id="71" name="Oval 70"/>
          <p:cNvSpPr/>
          <p:nvPr/>
        </p:nvSpPr>
        <p:spPr>
          <a:xfrm>
            <a:off x="404336" y="3995126"/>
            <a:ext cx="1188720" cy="1188720"/>
          </a:xfrm>
          <a:prstGeom prst="ellipse">
            <a:avLst/>
          </a:prstGeom>
          <a:solidFill>
            <a:srgbClr val="9DD19D"/>
          </a:solidFill>
          <a:ln>
            <a:solidFill>
              <a:srgbClr val="9DD1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2745530" y="5023575"/>
            <a:ext cx="0" cy="160271"/>
          </a:xfrm>
          <a:prstGeom prst="line">
            <a:avLst/>
          </a:prstGeom>
          <a:ln w="28575">
            <a:solidFill>
              <a:srgbClr val="00A3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7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841" y="5169658"/>
            <a:ext cx="1188720" cy="1178996"/>
          </a:xfrm>
          <a:prstGeom prst="ellipse">
            <a:avLst/>
          </a:prstGeom>
          <a:ln w="12700">
            <a:solidFill>
              <a:srgbClr val="FFCF37"/>
            </a:solidFill>
          </a:ln>
        </p:spPr>
      </p:pic>
      <p:sp>
        <p:nvSpPr>
          <p:cNvPr id="33" name="Oval 32"/>
          <p:cNvSpPr/>
          <p:nvPr/>
        </p:nvSpPr>
        <p:spPr>
          <a:xfrm>
            <a:off x="4297680" y="6022002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180" y="889003"/>
            <a:ext cx="1188720" cy="1188720"/>
          </a:xfrm>
          <a:prstGeom prst="ellipse">
            <a:avLst/>
          </a:prstGeom>
          <a:ln>
            <a:solidFill>
              <a:srgbClr val="FFCF37"/>
            </a:solidFill>
          </a:ln>
        </p:spPr>
      </p:pic>
    </p:spTree>
    <p:extLst>
      <p:ext uri="{BB962C8B-B14F-4D97-AF65-F5344CB8AC3E}">
        <p14:creationId xmlns:p14="http://schemas.microsoft.com/office/powerpoint/2010/main" val="35541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50"/>
                            </p:stCondLst>
                            <p:childTnLst>
                              <p:par>
                                <p:cTn id="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 animBg="1"/>
      <p:bldP spid="19" grpId="0" animBg="1"/>
      <p:bldP spid="44" grpId="0" animBg="1"/>
      <p:bldP spid="45" grpId="0" animBg="1"/>
      <p:bldP spid="46" grpId="0" animBg="1"/>
      <p:bldP spid="47" grpId="0" animBg="1"/>
      <p:bldP spid="54" grpId="0" animBg="1"/>
      <p:bldP spid="71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7" y="1336450"/>
            <a:ext cx="9152107" cy="525900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" y="18106"/>
            <a:ext cx="9144000" cy="682942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04413" y="359532"/>
            <a:ext cx="2725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4413" y="822882"/>
            <a:ext cx="3347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Rounded Rectangular Callout 20"/>
          <p:cNvSpPr/>
          <p:nvPr/>
        </p:nvSpPr>
        <p:spPr>
          <a:xfrm>
            <a:off x="2979914" y="2562225"/>
            <a:ext cx="3572310" cy="1296352"/>
          </a:xfrm>
          <a:custGeom>
            <a:avLst/>
            <a:gdLst>
              <a:gd name="connsiteX0" fmla="*/ 0 w 3089307"/>
              <a:gd name="connsiteY0" fmla="*/ 122263 h 733562"/>
              <a:gd name="connsiteX1" fmla="*/ 122263 w 3089307"/>
              <a:gd name="connsiteY1" fmla="*/ 0 h 733562"/>
              <a:gd name="connsiteX2" fmla="*/ 514885 w 3089307"/>
              <a:gd name="connsiteY2" fmla="*/ 0 h 733562"/>
              <a:gd name="connsiteX3" fmla="*/ 514885 w 3089307"/>
              <a:gd name="connsiteY3" fmla="*/ 0 h 733562"/>
              <a:gd name="connsiteX4" fmla="*/ 1287211 w 3089307"/>
              <a:gd name="connsiteY4" fmla="*/ 0 h 733562"/>
              <a:gd name="connsiteX5" fmla="*/ 2967044 w 3089307"/>
              <a:gd name="connsiteY5" fmla="*/ 0 h 733562"/>
              <a:gd name="connsiteX6" fmla="*/ 3089307 w 3089307"/>
              <a:gd name="connsiteY6" fmla="*/ 122263 h 733562"/>
              <a:gd name="connsiteX7" fmla="*/ 3089307 w 3089307"/>
              <a:gd name="connsiteY7" fmla="*/ 427911 h 733562"/>
              <a:gd name="connsiteX8" fmla="*/ 3089307 w 3089307"/>
              <a:gd name="connsiteY8" fmla="*/ 427911 h 733562"/>
              <a:gd name="connsiteX9" fmla="*/ 3089307 w 3089307"/>
              <a:gd name="connsiteY9" fmla="*/ 611302 h 733562"/>
              <a:gd name="connsiteX10" fmla="*/ 3089307 w 3089307"/>
              <a:gd name="connsiteY10" fmla="*/ 611299 h 733562"/>
              <a:gd name="connsiteX11" fmla="*/ 2967044 w 3089307"/>
              <a:gd name="connsiteY11" fmla="*/ 733562 h 733562"/>
              <a:gd name="connsiteX12" fmla="*/ 1287211 w 3089307"/>
              <a:gd name="connsiteY12" fmla="*/ 733562 h 733562"/>
              <a:gd name="connsiteX13" fmla="*/ 901058 w 3089307"/>
              <a:gd name="connsiteY13" fmla="*/ 825257 h 733562"/>
              <a:gd name="connsiteX14" fmla="*/ 514885 w 3089307"/>
              <a:gd name="connsiteY14" fmla="*/ 733562 h 733562"/>
              <a:gd name="connsiteX15" fmla="*/ 122263 w 3089307"/>
              <a:gd name="connsiteY15" fmla="*/ 733562 h 733562"/>
              <a:gd name="connsiteX16" fmla="*/ 0 w 3089307"/>
              <a:gd name="connsiteY16" fmla="*/ 611299 h 733562"/>
              <a:gd name="connsiteX17" fmla="*/ 0 w 3089307"/>
              <a:gd name="connsiteY17" fmla="*/ 611302 h 733562"/>
              <a:gd name="connsiteX18" fmla="*/ 0 w 3089307"/>
              <a:gd name="connsiteY18" fmla="*/ 427911 h 733562"/>
              <a:gd name="connsiteX19" fmla="*/ 0 w 3089307"/>
              <a:gd name="connsiteY19" fmla="*/ 427911 h 733562"/>
              <a:gd name="connsiteX20" fmla="*/ 0 w 3089307"/>
              <a:gd name="connsiteY20" fmla="*/ 122263 h 733562"/>
              <a:gd name="connsiteX0" fmla="*/ 0 w 3089307"/>
              <a:gd name="connsiteY0" fmla="*/ 122263 h 1120532"/>
              <a:gd name="connsiteX1" fmla="*/ 122263 w 3089307"/>
              <a:gd name="connsiteY1" fmla="*/ 0 h 1120532"/>
              <a:gd name="connsiteX2" fmla="*/ 514885 w 3089307"/>
              <a:gd name="connsiteY2" fmla="*/ 0 h 1120532"/>
              <a:gd name="connsiteX3" fmla="*/ 514885 w 3089307"/>
              <a:gd name="connsiteY3" fmla="*/ 0 h 1120532"/>
              <a:gd name="connsiteX4" fmla="*/ 1287211 w 3089307"/>
              <a:gd name="connsiteY4" fmla="*/ 0 h 1120532"/>
              <a:gd name="connsiteX5" fmla="*/ 2967044 w 3089307"/>
              <a:gd name="connsiteY5" fmla="*/ 0 h 1120532"/>
              <a:gd name="connsiteX6" fmla="*/ 3089307 w 3089307"/>
              <a:gd name="connsiteY6" fmla="*/ 122263 h 1120532"/>
              <a:gd name="connsiteX7" fmla="*/ 3089307 w 3089307"/>
              <a:gd name="connsiteY7" fmla="*/ 427911 h 1120532"/>
              <a:gd name="connsiteX8" fmla="*/ 3089307 w 3089307"/>
              <a:gd name="connsiteY8" fmla="*/ 427911 h 1120532"/>
              <a:gd name="connsiteX9" fmla="*/ 3089307 w 3089307"/>
              <a:gd name="connsiteY9" fmla="*/ 611302 h 1120532"/>
              <a:gd name="connsiteX10" fmla="*/ 3089307 w 3089307"/>
              <a:gd name="connsiteY10" fmla="*/ 611299 h 1120532"/>
              <a:gd name="connsiteX11" fmla="*/ 2967044 w 3089307"/>
              <a:gd name="connsiteY11" fmla="*/ 733562 h 1120532"/>
              <a:gd name="connsiteX12" fmla="*/ 1287211 w 3089307"/>
              <a:gd name="connsiteY12" fmla="*/ 733562 h 1120532"/>
              <a:gd name="connsiteX13" fmla="*/ 510533 w 3089307"/>
              <a:gd name="connsiteY13" fmla="*/ 1120532 h 1120532"/>
              <a:gd name="connsiteX14" fmla="*/ 514885 w 3089307"/>
              <a:gd name="connsiteY14" fmla="*/ 733562 h 1120532"/>
              <a:gd name="connsiteX15" fmla="*/ 122263 w 3089307"/>
              <a:gd name="connsiteY15" fmla="*/ 733562 h 1120532"/>
              <a:gd name="connsiteX16" fmla="*/ 0 w 3089307"/>
              <a:gd name="connsiteY16" fmla="*/ 611299 h 1120532"/>
              <a:gd name="connsiteX17" fmla="*/ 0 w 3089307"/>
              <a:gd name="connsiteY17" fmla="*/ 611302 h 1120532"/>
              <a:gd name="connsiteX18" fmla="*/ 0 w 3089307"/>
              <a:gd name="connsiteY18" fmla="*/ 427911 h 1120532"/>
              <a:gd name="connsiteX19" fmla="*/ 0 w 3089307"/>
              <a:gd name="connsiteY19" fmla="*/ 427911 h 1120532"/>
              <a:gd name="connsiteX20" fmla="*/ 0 w 3089307"/>
              <a:gd name="connsiteY20" fmla="*/ 122263 h 1120532"/>
              <a:gd name="connsiteX0" fmla="*/ 0 w 3089307"/>
              <a:gd name="connsiteY0" fmla="*/ 122263 h 1120532"/>
              <a:gd name="connsiteX1" fmla="*/ 122263 w 3089307"/>
              <a:gd name="connsiteY1" fmla="*/ 0 h 1120532"/>
              <a:gd name="connsiteX2" fmla="*/ 514885 w 3089307"/>
              <a:gd name="connsiteY2" fmla="*/ 0 h 1120532"/>
              <a:gd name="connsiteX3" fmla="*/ 514885 w 3089307"/>
              <a:gd name="connsiteY3" fmla="*/ 0 h 1120532"/>
              <a:gd name="connsiteX4" fmla="*/ 1287211 w 3089307"/>
              <a:gd name="connsiteY4" fmla="*/ 0 h 1120532"/>
              <a:gd name="connsiteX5" fmla="*/ 2967044 w 3089307"/>
              <a:gd name="connsiteY5" fmla="*/ 0 h 1120532"/>
              <a:gd name="connsiteX6" fmla="*/ 3089307 w 3089307"/>
              <a:gd name="connsiteY6" fmla="*/ 122263 h 1120532"/>
              <a:gd name="connsiteX7" fmla="*/ 3089307 w 3089307"/>
              <a:gd name="connsiteY7" fmla="*/ 427911 h 1120532"/>
              <a:gd name="connsiteX8" fmla="*/ 3089307 w 3089307"/>
              <a:gd name="connsiteY8" fmla="*/ 427911 h 1120532"/>
              <a:gd name="connsiteX9" fmla="*/ 3089307 w 3089307"/>
              <a:gd name="connsiteY9" fmla="*/ 611302 h 1120532"/>
              <a:gd name="connsiteX10" fmla="*/ 3089307 w 3089307"/>
              <a:gd name="connsiteY10" fmla="*/ 611299 h 1120532"/>
              <a:gd name="connsiteX11" fmla="*/ 2967044 w 3089307"/>
              <a:gd name="connsiteY11" fmla="*/ 733562 h 1120532"/>
              <a:gd name="connsiteX12" fmla="*/ 677611 w 3089307"/>
              <a:gd name="connsiteY12" fmla="*/ 733562 h 1120532"/>
              <a:gd name="connsiteX13" fmla="*/ 510533 w 3089307"/>
              <a:gd name="connsiteY13" fmla="*/ 1120532 h 1120532"/>
              <a:gd name="connsiteX14" fmla="*/ 514885 w 3089307"/>
              <a:gd name="connsiteY14" fmla="*/ 733562 h 1120532"/>
              <a:gd name="connsiteX15" fmla="*/ 122263 w 3089307"/>
              <a:gd name="connsiteY15" fmla="*/ 733562 h 1120532"/>
              <a:gd name="connsiteX16" fmla="*/ 0 w 3089307"/>
              <a:gd name="connsiteY16" fmla="*/ 611299 h 1120532"/>
              <a:gd name="connsiteX17" fmla="*/ 0 w 3089307"/>
              <a:gd name="connsiteY17" fmla="*/ 611302 h 1120532"/>
              <a:gd name="connsiteX18" fmla="*/ 0 w 3089307"/>
              <a:gd name="connsiteY18" fmla="*/ 427911 h 1120532"/>
              <a:gd name="connsiteX19" fmla="*/ 0 w 3089307"/>
              <a:gd name="connsiteY19" fmla="*/ 427911 h 1120532"/>
              <a:gd name="connsiteX20" fmla="*/ 0 w 3089307"/>
              <a:gd name="connsiteY20" fmla="*/ 122263 h 1120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89307" h="1120532">
                <a:moveTo>
                  <a:pt x="0" y="122263"/>
                </a:moveTo>
                <a:cubicBezTo>
                  <a:pt x="0" y="54739"/>
                  <a:pt x="54739" y="0"/>
                  <a:pt x="122263" y="0"/>
                </a:cubicBezTo>
                <a:lnTo>
                  <a:pt x="514885" y="0"/>
                </a:lnTo>
                <a:lnTo>
                  <a:pt x="514885" y="0"/>
                </a:lnTo>
                <a:lnTo>
                  <a:pt x="1287211" y="0"/>
                </a:lnTo>
                <a:lnTo>
                  <a:pt x="2967044" y="0"/>
                </a:lnTo>
                <a:cubicBezTo>
                  <a:pt x="3034568" y="0"/>
                  <a:pt x="3089307" y="54739"/>
                  <a:pt x="3089307" y="122263"/>
                </a:cubicBezTo>
                <a:lnTo>
                  <a:pt x="3089307" y="427911"/>
                </a:lnTo>
                <a:lnTo>
                  <a:pt x="3089307" y="427911"/>
                </a:lnTo>
                <a:lnTo>
                  <a:pt x="3089307" y="611302"/>
                </a:lnTo>
                <a:lnTo>
                  <a:pt x="3089307" y="611299"/>
                </a:lnTo>
                <a:cubicBezTo>
                  <a:pt x="3089307" y="678823"/>
                  <a:pt x="3034568" y="733562"/>
                  <a:pt x="2967044" y="733562"/>
                </a:cubicBezTo>
                <a:lnTo>
                  <a:pt x="677611" y="733562"/>
                </a:lnTo>
                <a:lnTo>
                  <a:pt x="510533" y="1120532"/>
                </a:lnTo>
                <a:cubicBezTo>
                  <a:pt x="511984" y="991542"/>
                  <a:pt x="513434" y="862552"/>
                  <a:pt x="514885" y="733562"/>
                </a:cubicBezTo>
                <a:lnTo>
                  <a:pt x="122263" y="733562"/>
                </a:lnTo>
                <a:cubicBezTo>
                  <a:pt x="54739" y="733562"/>
                  <a:pt x="0" y="678823"/>
                  <a:pt x="0" y="611299"/>
                </a:cubicBezTo>
                <a:lnTo>
                  <a:pt x="0" y="611302"/>
                </a:lnTo>
                <a:lnTo>
                  <a:pt x="0" y="427911"/>
                </a:lnTo>
                <a:lnTo>
                  <a:pt x="0" y="427911"/>
                </a:lnTo>
                <a:lnTo>
                  <a:pt x="0" y="122263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ular Callout 22"/>
          <p:cNvSpPr/>
          <p:nvPr/>
        </p:nvSpPr>
        <p:spPr>
          <a:xfrm>
            <a:off x="6637217" y="3719232"/>
            <a:ext cx="533400" cy="572800"/>
          </a:xfrm>
          <a:custGeom>
            <a:avLst/>
            <a:gdLst>
              <a:gd name="connsiteX0" fmla="*/ 0 w 533400"/>
              <a:gd name="connsiteY0" fmla="*/ 73572 h 441422"/>
              <a:gd name="connsiteX1" fmla="*/ 73572 w 533400"/>
              <a:gd name="connsiteY1" fmla="*/ 0 h 441422"/>
              <a:gd name="connsiteX2" fmla="*/ 88900 w 533400"/>
              <a:gd name="connsiteY2" fmla="*/ 0 h 441422"/>
              <a:gd name="connsiteX3" fmla="*/ 88900 w 533400"/>
              <a:gd name="connsiteY3" fmla="*/ 0 h 441422"/>
              <a:gd name="connsiteX4" fmla="*/ 222250 w 533400"/>
              <a:gd name="connsiteY4" fmla="*/ 0 h 441422"/>
              <a:gd name="connsiteX5" fmla="*/ 459828 w 533400"/>
              <a:gd name="connsiteY5" fmla="*/ 0 h 441422"/>
              <a:gd name="connsiteX6" fmla="*/ 533400 w 533400"/>
              <a:gd name="connsiteY6" fmla="*/ 73572 h 441422"/>
              <a:gd name="connsiteX7" fmla="*/ 533400 w 533400"/>
              <a:gd name="connsiteY7" fmla="*/ 257496 h 441422"/>
              <a:gd name="connsiteX8" fmla="*/ 533400 w 533400"/>
              <a:gd name="connsiteY8" fmla="*/ 257496 h 441422"/>
              <a:gd name="connsiteX9" fmla="*/ 533400 w 533400"/>
              <a:gd name="connsiteY9" fmla="*/ 367852 h 441422"/>
              <a:gd name="connsiteX10" fmla="*/ 533400 w 533400"/>
              <a:gd name="connsiteY10" fmla="*/ 367850 h 441422"/>
              <a:gd name="connsiteX11" fmla="*/ 459828 w 533400"/>
              <a:gd name="connsiteY11" fmla="*/ 441422 h 441422"/>
              <a:gd name="connsiteX12" fmla="*/ 222250 w 533400"/>
              <a:gd name="connsiteY12" fmla="*/ 441422 h 441422"/>
              <a:gd name="connsiteX13" fmla="*/ 155577 w 533400"/>
              <a:gd name="connsiteY13" fmla="*/ 496600 h 441422"/>
              <a:gd name="connsiteX14" fmla="*/ 88900 w 533400"/>
              <a:gd name="connsiteY14" fmla="*/ 441422 h 441422"/>
              <a:gd name="connsiteX15" fmla="*/ 73572 w 533400"/>
              <a:gd name="connsiteY15" fmla="*/ 441422 h 441422"/>
              <a:gd name="connsiteX16" fmla="*/ 0 w 533400"/>
              <a:gd name="connsiteY16" fmla="*/ 367850 h 441422"/>
              <a:gd name="connsiteX17" fmla="*/ 0 w 533400"/>
              <a:gd name="connsiteY17" fmla="*/ 367852 h 441422"/>
              <a:gd name="connsiteX18" fmla="*/ 0 w 533400"/>
              <a:gd name="connsiteY18" fmla="*/ 257496 h 441422"/>
              <a:gd name="connsiteX19" fmla="*/ 0 w 533400"/>
              <a:gd name="connsiteY19" fmla="*/ 257496 h 441422"/>
              <a:gd name="connsiteX20" fmla="*/ 0 w 533400"/>
              <a:gd name="connsiteY20" fmla="*/ 73572 h 441422"/>
              <a:gd name="connsiteX0" fmla="*/ 0 w 533400"/>
              <a:gd name="connsiteY0" fmla="*/ 73572 h 572800"/>
              <a:gd name="connsiteX1" fmla="*/ 73572 w 533400"/>
              <a:gd name="connsiteY1" fmla="*/ 0 h 572800"/>
              <a:gd name="connsiteX2" fmla="*/ 88900 w 533400"/>
              <a:gd name="connsiteY2" fmla="*/ 0 h 572800"/>
              <a:gd name="connsiteX3" fmla="*/ 88900 w 533400"/>
              <a:gd name="connsiteY3" fmla="*/ 0 h 572800"/>
              <a:gd name="connsiteX4" fmla="*/ 222250 w 533400"/>
              <a:gd name="connsiteY4" fmla="*/ 0 h 572800"/>
              <a:gd name="connsiteX5" fmla="*/ 459828 w 533400"/>
              <a:gd name="connsiteY5" fmla="*/ 0 h 572800"/>
              <a:gd name="connsiteX6" fmla="*/ 533400 w 533400"/>
              <a:gd name="connsiteY6" fmla="*/ 73572 h 572800"/>
              <a:gd name="connsiteX7" fmla="*/ 533400 w 533400"/>
              <a:gd name="connsiteY7" fmla="*/ 257496 h 572800"/>
              <a:gd name="connsiteX8" fmla="*/ 533400 w 533400"/>
              <a:gd name="connsiteY8" fmla="*/ 257496 h 572800"/>
              <a:gd name="connsiteX9" fmla="*/ 533400 w 533400"/>
              <a:gd name="connsiteY9" fmla="*/ 367852 h 572800"/>
              <a:gd name="connsiteX10" fmla="*/ 533400 w 533400"/>
              <a:gd name="connsiteY10" fmla="*/ 367850 h 572800"/>
              <a:gd name="connsiteX11" fmla="*/ 459828 w 533400"/>
              <a:gd name="connsiteY11" fmla="*/ 441422 h 572800"/>
              <a:gd name="connsiteX12" fmla="*/ 222250 w 533400"/>
              <a:gd name="connsiteY12" fmla="*/ 441422 h 572800"/>
              <a:gd name="connsiteX13" fmla="*/ 69852 w 533400"/>
              <a:gd name="connsiteY13" fmla="*/ 572800 h 572800"/>
              <a:gd name="connsiteX14" fmla="*/ 88900 w 533400"/>
              <a:gd name="connsiteY14" fmla="*/ 441422 h 572800"/>
              <a:gd name="connsiteX15" fmla="*/ 73572 w 533400"/>
              <a:gd name="connsiteY15" fmla="*/ 441422 h 572800"/>
              <a:gd name="connsiteX16" fmla="*/ 0 w 533400"/>
              <a:gd name="connsiteY16" fmla="*/ 367850 h 572800"/>
              <a:gd name="connsiteX17" fmla="*/ 0 w 533400"/>
              <a:gd name="connsiteY17" fmla="*/ 367852 h 572800"/>
              <a:gd name="connsiteX18" fmla="*/ 0 w 533400"/>
              <a:gd name="connsiteY18" fmla="*/ 257496 h 572800"/>
              <a:gd name="connsiteX19" fmla="*/ 0 w 533400"/>
              <a:gd name="connsiteY19" fmla="*/ 257496 h 572800"/>
              <a:gd name="connsiteX20" fmla="*/ 0 w 533400"/>
              <a:gd name="connsiteY20" fmla="*/ 73572 h 57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3400" h="572800">
                <a:moveTo>
                  <a:pt x="0" y="73572"/>
                </a:moveTo>
                <a:cubicBezTo>
                  <a:pt x="0" y="32939"/>
                  <a:pt x="32939" y="0"/>
                  <a:pt x="73572" y="0"/>
                </a:cubicBezTo>
                <a:lnTo>
                  <a:pt x="88900" y="0"/>
                </a:lnTo>
                <a:lnTo>
                  <a:pt x="88900" y="0"/>
                </a:lnTo>
                <a:lnTo>
                  <a:pt x="222250" y="0"/>
                </a:lnTo>
                <a:lnTo>
                  <a:pt x="459828" y="0"/>
                </a:lnTo>
                <a:cubicBezTo>
                  <a:pt x="500461" y="0"/>
                  <a:pt x="533400" y="32939"/>
                  <a:pt x="533400" y="73572"/>
                </a:cubicBezTo>
                <a:lnTo>
                  <a:pt x="533400" y="257496"/>
                </a:lnTo>
                <a:lnTo>
                  <a:pt x="533400" y="257496"/>
                </a:lnTo>
                <a:lnTo>
                  <a:pt x="533400" y="367852"/>
                </a:lnTo>
                <a:lnTo>
                  <a:pt x="533400" y="367850"/>
                </a:lnTo>
                <a:cubicBezTo>
                  <a:pt x="533400" y="408483"/>
                  <a:pt x="500461" y="441422"/>
                  <a:pt x="459828" y="441422"/>
                </a:cubicBezTo>
                <a:lnTo>
                  <a:pt x="222250" y="441422"/>
                </a:lnTo>
                <a:lnTo>
                  <a:pt x="69852" y="572800"/>
                </a:lnTo>
                <a:lnTo>
                  <a:pt x="88900" y="441422"/>
                </a:lnTo>
                <a:lnTo>
                  <a:pt x="73572" y="441422"/>
                </a:lnTo>
                <a:cubicBezTo>
                  <a:pt x="32939" y="441422"/>
                  <a:pt x="0" y="408483"/>
                  <a:pt x="0" y="367850"/>
                </a:cubicBezTo>
                <a:lnTo>
                  <a:pt x="0" y="367852"/>
                </a:lnTo>
                <a:lnTo>
                  <a:pt x="0" y="257496"/>
                </a:lnTo>
                <a:lnTo>
                  <a:pt x="0" y="257496"/>
                </a:lnTo>
                <a:lnTo>
                  <a:pt x="0" y="73572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941691" y="2562225"/>
            <a:ext cx="36487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lấy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86550" y="3666606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5F5959"/>
                </a:solidFill>
                <a:latin typeface="Arial Black" panose="020B0A04020102020204" pitchFamily="34" charset="0"/>
              </a:rPr>
              <a:t>?</a:t>
            </a:r>
            <a:endParaRPr lang="en-US" sz="3200" b="1" dirty="0">
              <a:solidFill>
                <a:srgbClr val="5F5959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4343400" y="6145044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9703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9" grpId="0"/>
      <p:bldP spid="21" grpId="0" animBg="1"/>
      <p:bldP spid="23" grpId="0" animBg="1"/>
      <p:bldP spid="10" grpId="0" uiExpand="1" build="p"/>
      <p:bldP spid="22" grpId="0"/>
      <p:bldP spid="22" grpId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4413" y="816871"/>
            <a:ext cx="7212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phương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? Vì sao?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14325" y="1849496"/>
            <a:ext cx="4169300" cy="3524768"/>
            <a:chOff x="314325" y="1849496"/>
            <a:chExt cx="4169300" cy="352476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325" y="1849496"/>
              <a:ext cx="4169300" cy="3159008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2216095" y="5008504"/>
              <a:ext cx="365760" cy="365760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600502" y="1849496"/>
            <a:ext cx="4169299" cy="3524768"/>
            <a:chOff x="4600502" y="1849496"/>
            <a:chExt cx="4169299" cy="352476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0502" y="1849496"/>
              <a:ext cx="4169299" cy="3159008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6502271" y="5008504"/>
              <a:ext cx="365760" cy="365760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2" name="Rounded Rectangular Callout 11"/>
            <p:cNvSpPr/>
            <p:nvPr/>
          </p:nvSpPr>
          <p:spPr>
            <a:xfrm>
              <a:off x="5805528" y="2066926"/>
              <a:ext cx="2890797" cy="1129874"/>
            </a:xfrm>
            <a:custGeom>
              <a:avLst/>
              <a:gdLst>
                <a:gd name="connsiteX0" fmla="*/ 0 w 2890797"/>
                <a:gd name="connsiteY0" fmla="*/ 61557 h 369332"/>
                <a:gd name="connsiteX1" fmla="*/ 61557 w 2890797"/>
                <a:gd name="connsiteY1" fmla="*/ 0 h 369332"/>
                <a:gd name="connsiteX2" fmla="*/ 481800 w 2890797"/>
                <a:gd name="connsiteY2" fmla="*/ 0 h 369332"/>
                <a:gd name="connsiteX3" fmla="*/ 481800 w 2890797"/>
                <a:gd name="connsiteY3" fmla="*/ 0 h 369332"/>
                <a:gd name="connsiteX4" fmla="*/ 1204499 w 2890797"/>
                <a:gd name="connsiteY4" fmla="*/ 0 h 369332"/>
                <a:gd name="connsiteX5" fmla="*/ 2829240 w 2890797"/>
                <a:gd name="connsiteY5" fmla="*/ 0 h 369332"/>
                <a:gd name="connsiteX6" fmla="*/ 2890797 w 2890797"/>
                <a:gd name="connsiteY6" fmla="*/ 61557 h 369332"/>
                <a:gd name="connsiteX7" fmla="*/ 2890797 w 2890797"/>
                <a:gd name="connsiteY7" fmla="*/ 215444 h 369332"/>
                <a:gd name="connsiteX8" fmla="*/ 2890797 w 2890797"/>
                <a:gd name="connsiteY8" fmla="*/ 215444 h 369332"/>
                <a:gd name="connsiteX9" fmla="*/ 2890797 w 2890797"/>
                <a:gd name="connsiteY9" fmla="*/ 307777 h 369332"/>
                <a:gd name="connsiteX10" fmla="*/ 2890797 w 2890797"/>
                <a:gd name="connsiteY10" fmla="*/ 307775 h 369332"/>
                <a:gd name="connsiteX11" fmla="*/ 2829240 w 2890797"/>
                <a:gd name="connsiteY11" fmla="*/ 369332 h 369332"/>
                <a:gd name="connsiteX12" fmla="*/ 1204499 w 2890797"/>
                <a:gd name="connsiteY12" fmla="*/ 369332 h 369332"/>
                <a:gd name="connsiteX13" fmla="*/ 843159 w 2890797"/>
                <a:gd name="connsiteY13" fmla="*/ 415499 h 369332"/>
                <a:gd name="connsiteX14" fmla="*/ 481800 w 2890797"/>
                <a:gd name="connsiteY14" fmla="*/ 369332 h 369332"/>
                <a:gd name="connsiteX15" fmla="*/ 61557 w 2890797"/>
                <a:gd name="connsiteY15" fmla="*/ 369332 h 369332"/>
                <a:gd name="connsiteX16" fmla="*/ 0 w 2890797"/>
                <a:gd name="connsiteY16" fmla="*/ 307775 h 369332"/>
                <a:gd name="connsiteX17" fmla="*/ 0 w 2890797"/>
                <a:gd name="connsiteY17" fmla="*/ 307777 h 369332"/>
                <a:gd name="connsiteX18" fmla="*/ 0 w 2890797"/>
                <a:gd name="connsiteY18" fmla="*/ 215444 h 369332"/>
                <a:gd name="connsiteX19" fmla="*/ 0 w 2890797"/>
                <a:gd name="connsiteY19" fmla="*/ 215444 h 369332"/>
                <a:gd name="connsiteX20" fmla="*/ 0 w 2890797"/>
                <a:gd name="connsiteY20" fmla="*/ 61557 h 369332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204499 w 2890797"/>
                <a:gd name="connsiteY12" fmla="*/ 369332 h 910799"/>
                <a:gd name="connsiteX13" fmla="*/ 1538484 w 2890797"/>
                <a:gd name="connsiteY13" fmla="*/ 910799 h 910799"/>
                <a:gd name="connsiteX14" fmla="*/ 48180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823624 w 2890797"/>
                <a:gd name="connsiteY12" fmla="*/ 378857 h 910799"/>
                <a:gd name="connsiteX13" fmla="*/ 1538484 w 2890797"/>
                <a:gd name="connsiteY13" fmla="*/ 910799 h 910799"/>
                <a:gd name="connsiteX14" fmla="*/ 48180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814099 w 2890797"/>
                <a:gd name="connsiteY12" fmla="*/ 359807 h 910799"/>
                <a:gd name="connsiteX13" fmla="*/ 1538484 w 2890797"/>
                <a:gd name="connsiteY13" fmla="*/ 910799 h 910799"/>
                <a:gd name="connsiteX14" fmla="*/ 48180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814099 w 2890797"/>
                <a:gd name="connsiteY12" fmla="*/ 359807 h 910799"/>
                <a:gd name="connsiteX13" fmla="*/ 1538484 w 2890797"/>
                <a:gd name="connsiteY13" fmla="*/ 910799 h 910799"/>
                <a:gd name="connsiteX14" fmla="*/ 164385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804574 w 2890797"/>
                <a:gd name="connsiteY12" fmla="*/ 369332 h 910799"/>
                <a:gd name="connsiteX13" fmla="*/ 1538484 w 2890797"/>
                <a:gd name="connsiteY13" fmla="*/ 910799 h 910799"/>
                <a:gd name="connsiteX14" fmla="*/ 164385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1129874"/>
                <a:gd name="connsiteX1" fmla="*/ 61557 w 2890797"/>
                <a:gd name="connsiteY1" fmla="*/ 0 h 1129874"/>
                <a:gd name="connsiteX2" fmla="*/ 481800 w 2890797"/>
                <a:gd name="connsiteY2" fmla="*/ 0 h 1129874"/>
                <a:gd name="connsiteX3" fmla="*/ 481800 w 2890797"/>
                <a:gd name="connsiteY3" fmla="*/ 0 h 1129874"/>
                <a:gd name="connsiteX4" fmla="*/ 1204499 w 2890797"/>
                <a:gd name="connsiteY4" fmla="*/ 0 h 1129874"/>
                <a:gd name="connsiteX5" fmla="*/ 2829240 w 2890797"/>
                <a:gd name="connsiteY5" fmla="*/ 0 h 1129874"/>
                <a:gd name="connsiteX6" fmla="*/ 2890797 w 2890797"/>
                <a:gd name="connsiteY6" fmla="*/ 61557 h 1129874"/>
                <a:gd name="connsiteX7" fmla="*/ 2890797 w 2890797"/>
                <a:gd name="connsiteY7" fmla="*/ 215444 h 1129874"/>
                <a:gd name="connsiteX8" fmla="*/ 2890797 w 2890797"/>
                <a:gd name="connsiteY8" fmla="*/ 215444 h 1129874"/>
                <a:gd name="connsiteX9" fmla="*/ 2890797 w 2890797"/>
                <a:gd name="connsiteY9" fmla="*/ 307777 h 1129874"/>
                <a:gd name="connsiteX10" fmla="*/ 2890797 w 2890797"/>
                <a:gd name="connsiteY10" fmla="*/ 307775 h 1129874"/>
                <a:gd name="connsiteX11" fmla="*/ 2829240 w 2890797"/>
                <a:gd name="connsiteY11" fmla="*/ 369332 h 1129874"/>
                <a:gd name="connsiteX12" fmla="*/ 1804574 w 2890797"/>
                <a:gd name="connsiteY12" fmla="*/ 369332 h 1129874"/>
                <a:gd name="connsiteX13" fmla="*/ 1709934 w 2890797"/>
                <a:gd name="connsiteY13" fmla="*/ 1129874 h 1129874"/>
                <a:gd name="connsiteX14" fmla="*/ 1643850 w 2890797"/>
                <a:gd name="connsiteY14" fmla="*/ 369332 h 1129874"/>
                <a:gd name="connsiteX15" fmla="*/ 61557 w 2890797"/>
                <a:gd name="connsiteY15" fmla="*/ 369332 h 1129874"/>
                <a:gd name="connsiteX16" fmla="*/ 0 w 2890797"/>
                <a:gd name="connsiteY16" fmla="*/ 307775 h 1129874"/>
                <a:gd name="connsiteX17" fmla="*/ 0 w 2890797"/>
                <a:gd name="connsiteY17" fmla="*/ 307777 h 1129874"/>
                <a:gd name="connsiteX18" fmla="*/ 0 w 2890797"/>
                <a:gd name="connsiteY18" fmla="*/ 215444 h 1129874"/>
                <a:gd name="connsiteX19" fmla="*/ 0 w 2890797"/>
                <a:gd name="connsiteY19" fmla="*/ 215444 h 1129874"/>
                <a:gd name="connsiteX20" fmla="*/ 0 w 2890797"/>
                <a:gd name="connsiteY20" fmla="*/ 61557 h 1129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90797" h="1129874">
                  <a:moveTo>
                    <a:pt x="0" y="61557"/>
                  </a:moveTo>
                  <a:cubicBezTo>
                    <a:pt x="0" y="27560"/>
                    <a:pt x="27560" y="0"/>
                    <a:pt x="61557" y="0"/>
                  </a:cubicBezTo>
                  <a:lnTo>
                    <a:pt x="481800" y="0"/>
                  </a:lnTo>
                  <a:lnTo>
                    <a:pt x="481800" y="0"/>
                  </a:lnTo>
                  <a:lnTo>
                    <a:pt x="1204499" y="0"/>
                  </a:lnTo>
                  <a:lnTo>
                    <a:pt x="2829240" y="0"/>
                  </a:lnTo>
                  <a:cubicBezTo>
                    <a:pt x="2863237" y="0"/>
                    <a:pt x="2890797" y="27560"/>
                    <a:pt x="2890797" y="61557"/>
                  </a:cubicBezTo>
                  <a:lnTo>
                    <a:pt x="2890797" y="215444"/>
                  </a:lnTo>
                  <a:lnTo>
                    <a:pt x="2890797" y="215444"/>
                  </a:lnTo>
                  <a:lnTo>
                    <a:pt x="2890797" y="307777"/>
                  </a:lnTo>
                  <a:lnTo>
                    <a:pt x="2890797" y="307775"/>
                  </a:lnTo>
                  <a:cubicBezTo>
                    <a:pt x="2890797" y="341772"/>
                    <a:pt x="2863237" y="369332"/>
                    <a:pt x="2829240" y="369332"/>
                  </a:cubicBezTo>
                  <a:lnTo>
                    <a:pt x="1804574" y="369332"/>
                  </a:lnTo>
                  <a:lnTo>
                    <a:pt x="1709934" y="1129874"/>
                  </a:lnTo>
                  <a:lnTo>
                    <a:pt x="1643850" y="369332"/>
                  </a:lnTo>
                  <a:lnTo>
                    <a:pt x="61557" y="369332"/>
                  </a:lnTo>
                  <a:cubicBezTo>
                    <a:pt x="27560" y="369332"/>
                    <a:pt x="0" y="341772"/>
                    <a:pt x="0" y="307775"/>
                  </a:cubicBezTo>
                  <a:lnTo>
                    <a:pt x="0" y="307777"/>
                  </a:lnTo>
                  <a:lnTo>
                    <a:pt x="0" y="215444"/>
                  </a:lnTo>
                  <a:lnTo>
                    <a:pt x="0" y="215444"/>
                  </a:lnTo>
                  <a:lnTo>
                    <a:pt x="0" y="61557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05528" y="2066925"/>
              <a:ext cx="2964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Chúng cháu cảm ơn bác ạ!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674738A-757A-44C3-A503-DE710940B25F}"/>
              </a:ext>
            </a:extLst>
          </p:cNvPr>
          <p:cNvSpPr txBox="1"/>
          <p:nvPr/>
        </p:nvSpPr>
        <p:spPr>
          <a:xfrm>
            <a:off x="1004413" y="359532"/>
            <a:ext cx="2725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84278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4413" y="816871"/>
            <a:ext cx="7212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phương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? Vì sao?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767457" y="1507742"/>
            <a:ext cx="5609086" cy="4795851"/>
            <a:chOff x="-285344" y="1772147"/>
            <a:chExt cx="5609086" cy="479585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5344" y="1772147"/>
              <a:ext cx="5609086" cy="4249909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2290599" y="6110798"/>
              <a:ext cx="457200" cy="457200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674738A-757A-44C3-A503-DE710940B25F}"/>
              </a:ext>
            </a:extLst>
          </p:cNvPr>
          <p:cNvSpPr txBox="1"/>
          <p:nvPr/>
        </p:nvSpPr>
        <p:spPr>
          <a:xfrm>
            <a:off x="1004413" y="359532"/>
            <a:ext cx="2725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79128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4413" y="816871"/>
            <a:ext cx="7212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phương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? Vì sao?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624881" y="1447123"/>
            <a:ext cx="5894238" cy="5013944"/>
            <a:chOff x="3858257" y="1689494"/>
            <a:chExt cx="5894238" cy="501394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8257" y="1689494"/>
              <a:ext cx="5894238" cy="4465966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6576776" y="6246238"/>
              <a:ext cx="457200" cy="457200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2" name="Rounded Rectangular Callout 11"/>
            <p:cNvSpPr/>
            <p:nvPr/>
          </p:nvSpPr>
          <p:spPr>
            <a:xfrm>
              <a:off x="5805528" y="2066925"/>
              <a:ext cx="3879588" cy="1579655"/>
            </a:xfrm>
            <a:custGeom>
              <a:avLst/>
              <a:gdLst>
                <a:gd name="connsiteX0" fmla="*/ 0 w 2890797"/>
                <a:gd name="connsiteY0" fmla="*/ 61557 h 369332"/>
                <a:gd name="connsiteX1" fmla="*/ 61557 w 2890797"/>
                <a:gd name="connsiteY1" fmla="*/ 0 h 369332"/>
                <a:gd name="connsiteX2" fmla="*/ 481800 w 2890797"/>
                <a:gd name="connsiteY2" fmla="*/ 0 h 369332"/>
                <a:gd name="connsiteX3" fmla="*/ 481800 w 2890797"/>
                <a:gd name="connsiteY3" fmla="*/ 0 h 369332"/>
                <a:gd name="connsiteX4" fmla="*/ 1204499 w 2890797"/>
                <a:gd name="connsiteY4" fmla="*/ 0 h 369332"/>
                <a:gd name="connsiteX5" fmla="*/ 2829240 w 2890797"/>
                <a:gd name="connsiteY5" fmla="*/ 0 h 369332"/>
                <a:gd name="connsiteX6" fmla="*/ 2890797 w 2890797"/>
                <a:gd name="connsiteY6" fmla="*/ 61557 h 369332"/>
                <a:gd name="connsiteX7" fmla="*/ 2890797 w 2890797"/>
                <a:gd name="connsiteY7" fmla="*/ 215444 h 369332"/>
                <a:gd name="connsiteX8" fmla="*/ 2890797 w 2890797"/>
                <a:gd name="connsiteY8" fmla="*/ 215444 h 369332"/>
                <a:gd name="connsiteX9" fmla="*/ 2890797 w 2890797"/>
                <a:gd name="connsiteY9" fmla="*/ 307777 h 369332"/>
                <a:gd name="connsiteX10" fmla="*/ 2890797 w 2890797"/>
                <a:gd name="connsiteY10" fmla="*/ 307775 h 369332"/>
                <a:gd name="connsiteX11" fmla="*/ 2829240 w 2890797"/>
                <a:gd name="connsiteY11" fmla="*/ 369332 h 369332"/>
                <a:gd name="connsiteX12" fmla="*/ 1204499 w 2890797"/>
                <a:gd name="connsiteY12" fmla="*/ 369332 h 369332"/>
                <a:gd name="connsiteX13" fmla="*/ 843159 w 2890797"/>
                <a:gd name="connsiteY13" fmla="*/ 415499 h 369332"/>
                <a:gd name="connsiteX14" fmla="*/ 481800 w 2890797"/>
                <a:gd name="connsiteY14" fmla="*/ 369332 h 369332"/>
                <a:gd name="connsiteX15" fmla="*/ 61557 w 2890797"/>
                <a:gd name="connsiteY15" fmla="*/ 369332 h 369332"/>
                <a:gd name="connsiteX16" fmla="*/ 0 w 2890797"/>
                <a:gd name="connsiteY16" fmla="*/ 307775 h 369332"/>
                <a:gd name="connsiteX17" fmla="*/ 0 w 2890797"/>
                <a:gd name="connsiteY17" fmla="*/ 307777 h 369332"/>
                <a:gd name="connsiteX18" fmla="*/ 0 w 2890797"/>
                <a:gd name="connsiteY18" fmla="*/ 215444 h 369332"/>
                <a:gd name="connsiteX19" fmla="*/ 0 w 2890797"/>
                <a:gd name="connsiteY19" fmla="*/ 215444 h 369332"/>
                <a:gd name="connsiteX20" fmla="*/ 0 w 2890797"/>
                <a:gd name="connsiteY20" fmla="*/ 61557 h 369332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204499 w 2890797"/>
                <a:gd name="connsiteY12" fmla="*/ 369332 h 910799"/>
                <a:gd name="connsiteX13" fmla="*/ 1538484 w 2890797"/>
                <a:gd name="connsiteY13" fmla="*/ 910799 h 910799"/>
                <a:gd name="connsiteX14" fmla="*/ 48180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823624 w 2890797"/>
                <a:gd name="connsiteY12" fmla="*/ 378857 h 910799"/>
                <a:gd name="connsiteX13" fmla="*/ 1538484 w 2890797"/>
                <a:gd name="connsiteY13" fmla="*/ 910799 h 910799"/>
                <a:gd name="connsiteX14" fmla="*/ 48180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814099 w 2890797"/>
                <a:gd name="connsiteY12" fmla="*/ 359807 h 910799"/>
                <a:gd name="connsiteX13" fmla="*/ 1538484 w 2890797"/>
                <a:gd name="connsiteY13" fmla="*/ 910799 h 910799"/>
                <a:gd name="connsiteX14" fmla="*/ 48180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814099 w 2890797"/>
                <a:gd name="connsiteY12" fmla="*/ 359807 h 910799"/>
                <a:gd name="connsiteX13" fmla="*/ 1538484 w 2890797"/>
                <a:gd name="connsiteY13" fmla="*/ 910799 h 910799"/>
                <a:gd name="connsiteX14" fmla="*/ 164385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804574 w 2890797"/>
                <a:gd name="connsiteY12" fmla="*/ 369332 h 910799"/>
                <a:gd name="connsiteX13" fmla="*/ 1538484 w 2890797"/>
                <a:gd name="connsiteY13" fmla="*/ 910799 h 910799"/>
                <a:gd name="connsiteX14" fmla="*/ 164385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1129874"/>
                <a:gd name="connsiteX1" fmla="*/ 61557 w 2890797"/>
                <a:gd name="connsiteY1" fmla="*/ 0 h 1129874"/>
                <a:gd name="connsiteX2" fmla="*/ 481800 w 2890797"/>
                <a:gd name="connsiteY2" fmla="*/ 0 h 1129874"/>
                <a:gd name="connsiteX3" fmla="*/ 481800 w 2890797"/>
                <a:gd name="connsiteY3" fmla="*/ 0 h 1129874"/>
                <a:gd name="connsiteX4" fmla="*/ 1204499 w 2890797"/>
                <a:gd name="connsiteY4" fmla="*/ 0 h 1129874"/>
                <a:gd name="connsiteX5" fmla="*/ 2829240 w 2890797"/>
                <a:gd name="connsiteY5" fmla="*/ 0 h 1129874"/>
                <a:gd name="connsiteX6" fmla="*/ 2890797 w 2890797"/>
                <a:gd name="connsiteY6" fmla="*/ 61557 h 1129874"/>
                <a:gd name="connsiteX7" fmla="*/ 2890797 w 2890797"/>
                <a:gd name="connsiteY7" fmla="*/ 215444 h 1129874"/>
                <a:gd name="connsiteX8" fmla="*/ 2890797 w 2890797"/>
                <a:gd name="connsiteY8" fmla="*/ 215444 h 1129874"/>
                <a:gd name="connsiteX9" fmla="*/ 2890797 w 2890797"/>
                <a:gd name="connsiteY9" fmla="*/ 307777 h 1129874"/>
                <a:gd name="connsiteX10" fmla="*/ 2890797 w 2890797"/>
                <a:gd name="connsiteY10" fmla="*/ 307775 h 1129874"/>
                <a:gd name="connsiteX11" fmla="*/ 2829240 w 2890797"/>
                <a:gd name="connsiteY11" fmla="*/ 369332 h 1129874"/>
                <a:gd name="connsiteX12" fmla="*/ 1804574 w 2890797"/>
                <a:gd name="connsiteY12" fmla="*/ 369332 h 1129874"/>
                <a:gd name="connsiteX13" fmla="*/ 1709934 w 2890797"/>
                <a:gd name="connsiteY13" fmla="*/ 1129874 h 1129874"/>
                <a:gd name="connsiteX14" fmla="*/ 1643850 w 2890797"/>
                <a:gd name="connsiteY14" fmla="*/ 369332 h 1129874"/>
                <a:gd name="connsiteX15" fmla="*/ 61557 w 2890797"/>
                <a:gd name="connsiteY15" fmla="*/ 369332 h 1129874"/>
                <a:gd name="connsiteX16" fmla="*/ 0 w 2890797"/>
                <a:gd name="connsiteY16" fmla="*/ 307775 h 1129874"/>
                <a:gd name="connsiteX17" fmla="*/ 0 w 2890797"/>
                <a:gd name="connsiteY17" fmla="*/ 307777 h 1129874"/>
                <a:gd name="connsiteX18" fmla="*/ 0 w 2890797"/>
                <a:gd name="connsiteY18" fmla="*/ 215444 h 1129874"/>
                <a:gd name="connsiteX19" fmla="*/ 0 w 2890797"/>
                <a:gd name="connsiteY19" fmla="*/ 215444 h 1129874"/>
                <a:gd name="connsiteX20" fmla="*/ 0 w 2890797"/>
                <a:gd name="connsiteY20" fmla="*/ 61557 h 1129874"/>
                <a:gd name="connsiteX0" fmla="*/ 0 w 2890797"/>
                <a:gd name="connsiteY0" fmla="*/ 61557 h 1145856"/>
                <a:gd name="connsiteX1" fmla="*/ 61557 w 2890797"/>
                <a:gd name="connsiteY1" fmla="*/ 0 h 1145856"/>
                <a:gd name="connsiteX2" fmla="*/ 481800 w 2890797"/>
                <a:gd name="connsiteY2" fmla="*/ 0 h 1145856"/>
                <a:gd name="connsiteX3" fmla="*/ 481800 w 2890797"/>
                <a:gd name="connsiteY3" fmla="*/ 0 h 1145856"/>
                <a:gd name="connsiteX4" fmla="*/ 1204499 w 2890797"/>
                <a:gd name="connsiteY4" fmla="*/ 0 h 1145856"/>
                <a:gd name="connsiteX5" fmla="*/ 2829240 w 2890797"/>
                <a:gd name="connsiteY5" fmla="*/ 0 h 1145856"/>
                <a:gd name="connsiteX6" fmla="*/ 2890797 w 2890797"/>
                <a:gd name="connsiteY6" fmla="*/ 61557 h 1145856"/>
                <a:gd name="connsiteX7" fmla="*/ 2890797 w 2890797"/>
                <a:gd name="connsiteY7" fmla="*/ 215444 h 1145856"/>
                <a:gd name="connsiteX8" fmla="*/ 2890797 w 2890797"/>
                <a:gd name="connsiteY8" fmla="*/ 215444 h 1145856"/>
                <a:gd name="connsiteX9" fmla="*/ 2890797 w 2890797"/>
                <a:gd name="connsiteY9" fmla="*/ 307777 h 1145856"/>
                <a:gd name="connsiteX10" fmla="*/ 2890797 w 2890797"/>
                <a:gd name="connsiteY10" fmla="*/ 307775 h 1145856"/>
                <a:gd name="connsiteX11" fmla="*/ 2829240 w 2890797"/>
                <a:gd name="connsiteY11" fmla="*/ 369332 h 1145856"/>
                <a:gd name="connsiteX12" fmla="*/ 1804574 w 2890797"/>
                <a:gd name="connsiteY12" fmla="*/ 369332 h 1145856"/>
                <a:gd name="connsiteX13" fmla="*/ 1471873 w 2890797"/>
                <a:gd name="connsiteY13" fmla="*/ 1145856 h 1145856"/>
                <a:gd name="connsiteX14" fmla="*/ 1643850 w 2890797"/>
                <a:gd name="connsiteY14" fmla="*/ 369332 h 1145856"/>
                <a:gd name="connsiteX15" fmla="*/ 61557 w 2890797"/>
                <a:gd name="connsiteY15" fmla="*/ 369332 h 1145856"/>
                <a:gd name="connsiteX16" fmla="*/ 0 w 2890797"/>
                <a:gd name="connsiteY16" fmla="*/ 307775 h 1145856"/>
                <a:gd name="connsiteX17" fmla="*/ 0 w 2890797"/>
                <a:gd name="connsiteY17" fmla="*/ 307777 h 1145856"/>
                <a:gd name="connsiteX18" fmla="*/ 0 w 2890797"/>
                <a:gd name="connsiteY18" fmla="*/ 215444 h 1145856"/>
                <a:gd name="connsiteX19" fmla="*/ 0 w 2890797"/>
                <a:gd name="connsiteY19" fmla="*/ 215444 h 1145856"/>
                <a:gd name="connsiteX20" fmla="*/ 0 w 2890797"/>
                <a:gd name="connsiteY20" fmla="*/ 61557 h 114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90797" h="1145856">
                  <a:moveTo>
                    <a:pt x="0" y="61557"/>
                  </a:moveTo>
                  <a:cubicBezTo>
                    <a:pt x="0" y="27560"/>
                    <a:pt x="27560" y="0"/>
                    <a:pt x="61557" y="0"/>
                  </a:cubicBezTo>
                  <a:lnTo>
                    <a:pt x="481800" y="0"/>
                  </a:lnTo>
                  <a:lnTo>
                    <a:pt x="481800" y="0"/>
                  </a:lnTo>
                  <a:lnTo>
                    <a:pt x="1204499" y="0"/>
                  </a:lnTo>
                  <a:lnTo>
                    <a:pt x="2829240" y="0"/>
                  </a:lnTo>
                  <a:cubicBezTo>
                    <a:pt x="2863237" y="0"/>
                    <a:pt x="2890797" y="27560"/>
                    <a:pt x="2890797" y="61557"/>
                  </a:cubicBezTo>
                  <a:lnTo>
                    <a:pt x="2890797" y="215444"/>
                  </a:lnTo>
                  <a:lnTo>
                    <a:pt x="2890797" y="215444"/>
                  </a:lnTo>
                  <a:lnTo>
                    <a:pt x="2890797" y="307777"/>
                  </a:lnTo>
                  <a:lnTo>
                    <a:pt x="2890797" y="307775"/>
                  </a:lnTo>
                  <a:cubicBezTo>
                    <a:pt x="2890797" y="341772"/>
                    <a:pt x="2863237" y="369332"/>
                    <a:pt x="2829240" y="369332"/>
                  </a:cubicBezTo>
                  <a:lnTo>
                    <a:pt x="1804574" y="369332"/>
                  </a:lnTo>
                  <a:lnTo>
                    <a:pt x="1471873" y="1145856"/>
                  </a:lnTo>
                  <a:lnTo>
                    <a:pt x="1643850" y="369332"/>
                  </a:lnTo>
                  <a:lnTo>
                    <a:pt x="61557" y="369332"/>
                  </a:lnTo>
                  <a:cubicBezTo>
                    <a:pt x="27560" y="369332"/>
                    <a:pt x="0" y="341772"/>
                    <a:pt x="0" y="307775"/>
                  </a:cubicBezTo>
                  <a:lnTo>
                    <a:pt x="0" y="307777"/>
                  </a:lnTo>
                  <a:lnTo>
                    <a:pt x="0" y="215444"/>
                  </a:lnTo>
                  <a:lnTo>
                    <a:pt x="0" y="215444"/>
                  </a:lnTo>
                  <a:lnTo>
                    <a:pt x="0" y="61557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05528" y="2066925"/>
              <a:ext cx="38795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>
                  <a:latin typeface="Arial" panose="020B0604020202020204" pitchFamily="34" charset="0"/>
                  <a:cs typeface="Arial" panose="020B0604020202020204" pitchFamily="34" charset="0"/>
                </a:rPr>
                <a:t>Chúng cháu cảm ơn bác ạ!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674738A-757A-44C3-A503-DE710940B25F}"/>
              </a:ext>
            </a:extLst>
          </p:cNvPr>
          <p:cNvSpPr txBox="1"/>
          <p:nvPr/>
        </p:nvSpPr>
        <p:spPr>
          <a:xfrm>
            <a:off x="1004413" y="359532"/>
            <a:ext cx="2725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42686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4413" y="816871"/>
            <a:ext cx="7212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phương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? Vì sao?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14325" y="1849496"/>
            <a:ext cx="4169300" cy="3524768"/>
            <a:chOff x="314325" y="1849496"/>
            <a:chExt cx="4169300" cy="352476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325" y="1849496"/>
              <a:ext cx="4169300" cy="3159008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2216095" y="5008504"/>
              <a:ext cx="365760" cy="365760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600502" y="1849496"/>
            <a:ext cx="4169299" cy="3524768"/>
            <a:chOff x="4600502" y="1849496"/>
            <a:chExt cx="4169299" cy="352476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0502" y="1849496"/>
              <a:ext cx="4169299" cy="3159008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6502271" y="5008504"/>
              <a:ext cx="365760" cy="365760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2" name="Rounded Rectangular Callout 11"/>
            <p:cNvSpPr/>
            <p:nvPr/>
          </p:nvSpPr>
          <p:spPr>
            <a:xfrm>
              <a:off x="5805528" y="2066926"/>
              <a:ext cx="2890797" cy="1129874"/>
            </a:xfrm>
            <a:custGeom>
              <a:avLst/>
              <a:gdLst>
                <a:gd name="connsiteX0" fmla="*/ 0 w 2890797"/>
                <a:gd name="connsiteY0" fmla="*/ 61557 h 369332"/>
                <a:gd name="connsiteX1" fmla="*/ 61557 w 2890797"/>
                <a:gd name="connsiteY1" fmla="*/ 0 h 369332"/>
                <a:gd name="connsiteX2" fmla="*/ 481800 w 2890797"/>
                <a:gd name="connsiteY2" fmla="*/ 0 h 369332"/>
                <a:gd name="connsiteX3" fmla="*/ 481800 w 2890797"/>
                <a:gd name="connsiteY3" fmla="*/ 0 h 369332"/>
                <a:gd name="connsiteX4" fmla="*/ 1204499 w 2890797"/>
                <a:gd name="connsiteY4" fmla="*/ 0 h 369332"/>
                <a:gd name="connsiteX5" fmla="*/ 2829240 w 2890797"/>
                <a:gd name="connsiteY5" fmla="*/ 0 h 369332"/>
                <a:gd name="connsiteX6" fmla="*/ 2890797 w 2890797"/>
                <a:gd name="connsiteY6" fmla="*/ 61557 h 369332"/>
                <a:gd name="connsiteX7" fmla="*/ 2890797 w 2890797"/>
                <a:gd name="connsiteY7" fmla="*/ 215444 h 369332"/>
                <a:gd name="connsiteX8" fmla="*/ 2890797 w 2890797"/>
                <a:gd name="connsiteY8" fmla="*/ 215444 h 369332"/>
                <a:gd name="connsiteX9" fmla="*/ 2890797 w 2890797"/>
                <a:gd name="connsiteY9" fmla="*/ 307777 h 369332"/>
                <a:gd name="connsiteX10" fmla="*/ 2890797 w 2890797"/>
                <a:gd name="connsiteY10" fmla="*/ 307775 h 369332"/>
                <a:gd name="connsiteX11" fmla="*/ 2829240 w 2890797"/>
                <a:gd name="connsiteY11" fmla="*/ 369332 h 369332"/>
                <a:gd name="connsiteX12" fmla="*/ 1204499 w 2890797"/>
                <a:gd name="connsiteY12" fmla="*/ 369332 h 369332"/>
                <a:gd name="connsiteX13" fmla="*/ 843159 w 2890797"/>
                <a:gd name="connsiteY13" fmla="*/ 415499 h 369332"/>
                <a:gd name="connsiteX14" fmla="*/ 481800 w 2890797"/>
                <a:gd name="connsiteY14" fmla="*/ 369332 h 369332"/>
                <a:gd name="connsiteX15" fmla="*/ 61557 w 2890797"/>
                <a:gd name="connsiteY15" fmla="*/ 369332 h 369332"/>
                <a:gd name="connsiteX16" fmla="*/ 0 w 2890797"/>
                <a:gd name="connsiteY16" fmla="*/ 307775 h 369332"/>
                <a:gd name="connsiteX17" fmla="*/ 0 w 2890797"/>
                <a:gd name="connsiteY17" fmla="*/ 307777 h 369332"/>
                <a:gd name="connsiteX18" fmla="*/ 0 w 2890797"/>
                <a:gd name="connsiteY18" fmla="*/ 215444 h 369332"/>
                <a:gd name="connsiteX19" fmla="*/ 0 w 2890797"/>
                <a:gd name="connsiteY19" fmla="*/ 215444 h 369332"/>
                <a:gd name="connsiteX20" fmla="*/ 0 w 2890797"/>
                <a:gd name="connsiteY20" fmla="*/ 61557 h 369332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204499 w 2890797"/>
                <a:gd name="connsiteY12" fmla="*/ 369332 h 910799"/>
                <a:gd name="connsiteX13" fmla="*/ 1538484 w 2890797"/>
                <a:gd name="connsiteY13" fmla="*/ 910799 h 910799"/>
                <a:gd name="connsiteX14" fmla="*/ 48180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823624 w 2890797"/>
                <a:gd name="connsiteY12" fmla="*/ 378857 h 910799"/>
                <a:gd name="connsiteX13" fmla="*/ 1538484 w 2890797"/>
                <a:gd name="connsiteY13" fmla="*/ 910799 h 910799"/>
                <a:gd name="connsiteX14" fmla="*/ 48180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814099 w 2890797"/>
                <a:gd name="connsiteY12" fmla="*/ 359807 h 910799"/>
                <a:gd name="connsiteX13" fmla="*/ 1538484 w 2890797"/>
                <a:gd name="connsiteY13" fmla="*/ 910799 h 910799"/>
                <a:gd name="connsiteX14" fmla="*/ 48180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814099 w 2890797"/>
                <a:gd name="connsiteY12" fmla="*/ 359807 h 910799"/>
                <a:gd name="connsiteX13" fmla="*/ 1538484 w 2890797"/>
                <a:gd name="connsiteY13" fmla="*/ 910799 h 910799"/>
                <a:gd name="connsiteX14" fmla="*/ 164385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910799"/>
                <a:gd name="connsiteX1" fmla="*/ 61557 w 2890797"/>
                <a:gd name="connsiteY1" fmla="*/ 0 h 910799"/>
                <a:gd name="connsiteX2" fmla="*/ 481800 w 2890797"/>
                <a:gd name="connsiteY2" fmla="*/ 0 h 910799"/>
                <a:gd name="connsiteX3" fmla="*/ 481800 w 2890797"/>
                <a:gd name="connsiteY3" fmla="*/ 0 h 910799"/>
                <a:gd name="connsiteX4" fmla="*/ 1204499 w 2890797"/>
                <a:gd name="connsiteY4" fmla="*/ 0 h 910799"/>
                <a:gd name="connsiteX5" fmla="*/ 2829240 w 2890797"/>
                <a:gd name="connsiteY5" fmla="*/ 0 h 910799"/>
                <a:gd name="connsiteX6" fmla="*/ 2890797 w 2890797"/>
                <a:gd name="connsiteY6" fmla="*/ 61557 h 910799"/>
                <a:gd name="connsiteX7" fmla="*/ 2890797 w 2890797"/>
                <a:gd name="connsiteY7" fmla="*/ 215444 h 910799"/>
                <a:gd name="connsiteX8" fmla="*/ 2890797 w 2890797"/>
                <a:gd name="connsiteY8" fmla="*/ 215444 h 910799"/>
                <a:gd name="connsiteX9" fmla="*/ 2890797 w 2890797"/>
                <a:gd name="connsiteY9" fmla="*/ 307777 h 910799"/>
                <a:gd name="connsiteX10" fmla="*/ 2890797 w 2890797"/>
                <a:gd name="connsiteY10" fmla="*/ 307775 h 910799"/>
                <a:gd name="connsiteX11" fmla="*/ 2829240 w 2890797"/>
                <a:gd name="connsiteY11" fmla="*/ 369332 h 910799"/>
                <a:gd name="connsiteX12" fmla="*/ 1804574 w 2890797"/>
                <a:gd name="connsiteY12" fmla="*/ 369332 h 910799"/>
                <a:gd name="connsiteX13" fmla="*/ 1538484 w 2890797"/>
                <a:gd name="connsiteY13" fmla="*/ 910799 h 910799"/>
                <a:gd name="connsiteX14" fmla="*/ 1643850 w 2890797"/>
                <a:gd name="connsiteY14" fmla="*/ 369332 h 910799"/>
                <a:gd name="connsiteX15" fmla="*/ 61557 w 2890797"/>
                <a:gd name="connsiteY15" fmla="*/ 369332 h 910799"/>
                <a:gd name="connsiteX16" fmla="*/ 0 w 2890797"/>
                <a:gd name="connsiteY16" fmla="*/ 307775 h 910799"/>
                <a:gd name="connsiteX17" fmla="*/ 0 w 2890797"/>
                <a:gd name="connsiteY17" fmla="*/ 307777 h 910799"/>
                <a:gd name="connsiteX18" fmla="*/ 0 w 2890797"/>
                <a:gd name="connsiteY18" fmla="*/ 215444 h 910799"/>
                <a:gd name="connsiteX19" fmla="*/ 0 w 2890797"/>
                <a:gd name="connsiteY19" fmla="*/ 215444 h 910799"/>
                <a:gd name="connsiteX20" fmla="*/ 0 w 2890797"/>
                <a:gd name="connsiteY20" fmla="*/ 61557 h 910799"/>
                <a:gd name="connsiteX0" fmla="*/ 0 w 2890797"/>
                <a:gd name="connsiteY0" fmla="*/ 61557 h 1129874"/>
                <a:gd name="connsiteX1" fmla="*/ 61557 w 2890797"/>
                <a:gd name="connsiteY1" fmla="*/ 0 h 1129874"/>
                <a:gd name="connsiteX2" fmla="*/ 481800 w 2890797"/>
                <a:gd name="connsiteY2" fmla="*/ 0 h 1129874"/>
                <a:gd name="connsiteX3" fmla="*/ 481800 w 2890797"/>
                <a:gd name="connsiteY3" fmla="*/ 0 h 1129874"/>
                <a:gd name="connsiteX4" fmla="*/ 1204499 w 2890797"/>
                <a:gd name="connsiteY4" fmla="*/ 0 h 1129874"/>
                <a:gd name="connsiteX5" fmla="*/ 2829240 w 2890797"/>
                <a:gd name="connsiteY5" fmla="*/ 0 h 1129874"/>
                <a:gd name="connsiteX6" fmla="*/ 2890797 w 2890797"/>
                <a:gd name="connsiteY6" fmla="*/ 61557 h 1129874"/>
                <a:gd name="connsiteX7" fmla="*/ 2890797 w 2890797"/>
                <a:gd name="connsiteY7" fmla="*/ 215444 h 1129874"/>
                <a:gd name="connsiteX8" fmla="*/ 2890797 w 2890797"/>
                <a:gd name="connsiteY8" fmla="*/ 215444 h 1129874"/>
                <a:gd name="connsiteX9" fmla="*/ 2890797 w 2890797"/>
                <a:gd name="connsiteY9" fmla="*/ 307777 h 1129874"/>
                <a:gd name="connsiteX10" fmla="*/ 2890797 w 2890797"/>
                <a:gd name="connsiteY10" fmla="*/ 307775 h 1129874"/>
                <a:gd name="connsiteX11" fmla="*/ 2829240 w 2890797"/>
                <a:gd name="connsiteY11" fmla="*/ 369332 h 1129874"/>
                <a:gd name="connsiteX12" fmla="*/ 1804574 w 2890797"/>
                <a:gd name="connsiteY12" fmla="*/ 369332 h 1129874"/>
                <a:gd name="connsiteX13" fmla="*/ 1709934 w 2890797"/>
                <a:gd name="connsiteY13" fmla="*/ 1129874 h 1129874"/>
                <a:gd name="connsiteX14" fmla="*/ 1643850 w 2890797"/>
                <a:gd name="connsiteY14" fmla="*/ 369332 h 1129874"/>
                <a:gd name="connsiteX15" fmla="*/ 61557 w 2890797"/>
                <a:gd name="connsiteY15" fmla="*/ 369332 h 1129874"/>
                <a:gd name="connsiteX16" fmla="*/ 0 w 2890797"/>
                <a:gd name="connsiteY16" fmla="*/ 307775 h 1129874"/>
                <a:gd name="connsiteX17" fmla="*/ 0 w 2890797"/>
                <a:gd name="connsiteY17" fmla="*/ 307777 h 1129874"/>
                <a:gd name="connsiteX18" fmla="*/ 0 w 2890797"/>
                <a:gd name="connsiteY18" fmla="*/ 215444 h 1129874"/>
                <a:gd name="connsiteX19" fmla="*/ 0 w 2890797"/>
                <a:gd name="connsiteY19" fmla="*/ 215444 h 1129874"/>
                <a:gd name="connsiteX20" fmla="*/ 0 w 2890797"/>
                <a:gd name="connsiteY20" fmla="*/ 61557 h 1129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90797" h="1129874">
                  <a:moveTo>
                    <a:pt x="0" y="61557"/>
                  </a:moveTo>
                  <a:cubicBezTo>
                    <a:pt x="0" y="27560"/>
                    <a:pt x="27560" y="0"/>
                    <a:pt x="61557" y="0"/>
                  </a:cubicBezTo>
                  <a:lnTo>
                    <a:pt x="481800" y="0"/>
                  </a:lnTo>
                  <a:lnTo>
                    <a:pt x="481800" y="0"/>
                  </a:lnTo>
                  <a:lnTo>
                    <a:pt x="1204499" y="0"/>
                  </a:lnTo>
                  <a:lnTo>
                    <a:pt x="2829240" y="0"/>
                  </a:lnTo>
                  <a:cubicBezTo>
                    <a:pt x="2863237" y="0"/>
                    <a:pt x="2890797" y="27560"/>
                    <a:pt x="2890797" y="61557"/>
                  </a:cubicBezTo>
                  <a:lnTo>
                    <a:pt x="2890797" y="215444"/>
                  </a:lnTo>
                  <a:lnTo>
                    <a:pt x="2890797" y="215444"/>
                  </a:lnTo>
                  <a:lnTo>
                    <a:pt x="2890797" y="307777"/>
                  </a:lnTo>
                  <a:lnTo>
                    <a:pt x="2890797" y="307775"/>
                  </a:lnTo>
                  <a:cubicBezTo>
                    <a:pt x="2890797" y="341772"/>
                    <a:pt x="2863237" y="369332"/>
                    <a:pt x="2829240" y="369332"/>
                  </a:cubicBezTo>
                  <a:lnTo>
                    <a:pt x="1804574" y="369332"/>
                  </a:lnTo>
                  <a:lnTo>
                    <a:pt x="1709934" y="1129874"/>
                  </a:lnTo>
                  <a:lnTo>
                    <a:pt x="1643850" y="369332"/>
                  </a:lnTo>
                  <a:lnTo>
                    <a:pt x="61557" y="369332"/>
                  </a:lnTo>
                  <a:cubicBezTo>
                    <a:pt x="27560" y="369332"/>
                    <a:pt x="0" y="341772"/>
                    <a:pt x="0" y="307775"/>
                  </a:cubicBezTo>
                  <a:lnTo>
                    <a:pt x="0" y="307777"/>
                  </a:lnTo>
                  <a:lnTo>
                    <a:pt x="0" y="215444"/>
                  </a:lnTo>
                  <a:lnTo>
                    <a:pt x="0" y="215444"/>
                  </a:lnTo>
                  <a:lnTo>
                    <a:pt x="0" y="61557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05528" y="2066925"/>
              <a:ext cx="2964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Chúng cháu cảm ơn bác ạ!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674738A-757A-44C3-A503-DE710940B25F}"/>
              </a:ext>
            </a:extLst>
          </p:cNvPr>
          <p:cNvSpPr txBox="1"/>
          <p:nvPr/>
        </p:nvSpPr>
        <p:spPr>
          <a:xfrm>
            <a:off x="1004413" y="359532"/>
            <a:ext cx="2725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42478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4413" y="824477"/>
            <a:ext cx="7212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phương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? Vì sao?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639873" y="1400176"/>
            <a:ext cx="5864255" cy="5122213"/>
            <a:chOff x="1639873" y="1400176"/>
            <a:chExt cx="5864255" cy="512221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9873" y="1815676"/>
              <a:ext cx="5864255" cy="4442617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4389120" y="6156629"/>
              <a:ext cx="365760" cy="365760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ular Callout 10"/>
            <p:cNvSpPr/>
            <p:nvPr/>
          </p:nvSpPr>
          <p:spPr>
            <a:xfrm>
              <a:off x="4071676" y="1400176"/>
              <a:ext cx="3274076" cy="1115401"/>
            </a:xfrm>
            <a:custGeom>
              <a:avLst/>
              <a:gdLst>
                <a:gd name="connsiteX0" fmla="*/ 0 w 3057525"/>
                <a:gd name="connsiteY0" fmla="*/ 117983 h 707886"/>
                <a:gd name="connsiteX1" fmla="*/ 117983 w 3057525"/>
                <a:gd name="connsiteY1" fmla="*/ 0 h 707886"/>
                <a:gd name="connsiteX2" fmla="*/ 509588 w 3057525"/>
                <a:gd name="connsiteY2" fmla="*/ 0 h 707886"/>
                <a:gd name="connsiteX3" fmla="*/ 509588 w 3057525"/>
                <a:gd name="connsiteY3" fmla="*/ 0 h 707886"/>
                <a:gd name="connsiteX4" fmla="*/ 1273969 w 3057525"/>
                <a:gd name="connsiteY4" fmla="*/ 0 h 707886"/>
                <a:gd name="connsiteX5" fmla="*/ 2939542 w 3057525"/>
                <a:gd name="connsiteY5" fmla="*/ 0 h 707886"/>
                <a:gd name="connsiteX6" fmla="*/ 3057525 w 3057525"/>
                <a:gd name="connsiteY6" fmla="*/ 117983 h 707886"/>
                <a:gd name="connsiteX7" fmla="*/ 3057525 w 3057525"/>
                <a:gd name="connsiteY7" fmla="*/ 412934 h 707886"/>
                <a:gd name="connsiteX8" fmla="*/ 3057525 w 3057525"/>
                <a:gd name="connsiteY8" fmla="*/ 412934 h 707886"/>
                <a:gd name="connsiteX9" fmla="*/ 3057525 w 3057525"/>
                <a:gd name="connsiteY9" fmla="*/ 589905 h 707886"/>
                <a:gd name="connsiteX10" fmla="*/ 3057525 w 3057525"/>
                <a:gd name="connsiteY10" fmla="*/ 589903 h 707886"/>
                <a:gd name="connsiteX11" fmla="*/ 2939542 w 3057525"/>
                <a:gd name="connsiteY11" fmla="*/ 707886 h 707886"/>
                <a:gd name="connsiteX12" fmla="*/ 1273969 w 3057525"/>
                <a:gd name="connsiteY12" fmla="*/ 707886 h 707886"/>
                <a:gd name="connsiteX13" fmla="*/ 891788 w 3057525"/>
                <a:gd name="connsiteY13" fmla="*/ 796372 h 707886"/>
                <a:gd name="connsiteX14" fmla="*/ 509588 w 3057525"/>
                <a:gd name="connsiteY14" fmla="*/ 707886 h 707886"/>
                <a:gd name="connsiteX15" fmla="*/ 117983 w 3057525"/>
                <a:gd name="connsiteY15" fmla="*/ 707886 h 707886"/>
                <a:gd name="connsiteX16" fmla="*/ 0 w 3057525"/>
                <a:gd name="connsiteY16" fmla="*/ 589903 h 707886"/>
                <a:gd name="connsiteX17" fmla="*/ 0 w 3057525"/>
                <a:gd name="connsiteY17" fmla="*/ 589905 h 707886"/>
                <a:gd name="connsiteX18" fmla="*/ 0 w 3057525"/>
                <a:gd name="connsiteY18" fmla="*/ 412934 h 707886"/>
                <a:gd name="connsiteX19" fmla="*/ 0 w 3057525"/>
                <a:gd name="connsiteY19" fmla="*/ 412934 h 707886"/>
                <a:gd name="connsiteX20" fmla="*/ 0 w 3057525"/>
                <a:gd name="connsiteY20" fmla="*/ 117983 h 707886"/>
                <a:gd name="connsiteX0" fmla="*/ 0 w 3057525"/>
                <a:gd name="connsiteY0" fmla="*/ 117983 h 1044022"/>
                <a:gd name="connsiteX1" fmla="*/ 117983 w 3057525"/>
                <a:gd name="connsiteY1" fmla="*/ 0 h 1044022"/>
                <a:gd name="connsiteX2" fmla="*/ 509588 w 3057525"/>
                <a:gd name="connsiteY2" fmla="*/ 0 h 1044022"/>
                <a:gd name="connsiteX3" fmla="*/ 509588 w 3057525"/>
                <a:gd name="connsiteY3" fmla="*/ 0 h 1044022"/>
                <a:gd name="connsiteX4" fmla="*/ 1273969 w 3057525"/>
                <a:gd name="connsiteY4" fmla="*/ 0 h 1044022"/>
                <a:gd name="connsiteX5" fmla="*/ 2939542 w 3057525"/>
                <a:gd name="connsiteY5" fmla="*/ 0 h 1044022"/>
                <a:gd name="connsiteX6" fmla="*/ 3057525 w 3057525"/>
                <a:gd name="connsiteY6" fmla="*/ 117983 h 1044022"/>
                <a:gd name="connsiteX7" fmla="*/ 3057525 w 3057525"/>
                <a:gd name="connsiteY7" fmla="*/ 412934 h 1044022"/>
                <a:gd name="connsiteX8" fmla="*/ 3057525 w 3057525"/>
                <a:gd name="connsiteY8" fmla="*/ 412934 h 1044022"/>
                <a:gd name="connsiteX9" fmla="*/ 3057525 w 3057525"/>
                <a:gd name="connsiteY9" fmla="*/ 589905 h 1044022"/>
                <a:gd name="connsiteX10" fmla="*/ 3057525 w 3057525"/>
                <a:gd name="connsiteY10" fmla="*/ 589903 h 1044022"/>
                <a:gd name="connsiteX11" fmla="*/ 2939542 w 3057525"/>
                <a:gd name="connsiteY11" fmla="*/ 707886 h 1044022"/>
                <a:gd name="connsiteX12" fmla="*/ 1273969 w 3057525"/>
                <a:gd name="connsiteY12" fmla="*/ 707886 h 1044022"/>
                <a:gd name="connsiteX13" fmla="*/ 491738 w 3057525"/>
                <a:gd name="connsiteY13" fmla="*/ 1044022 h 1044022"/>
                <a:gd name="connsiteX14" fmla="*/ 509588 w 3057525"/>
                <a:gd name="connsiteY14" fmla="*/ 707886 h 1044022"/>
                <a:gd name="connsiteX15" fmla="*/ 117983 w 3057525"/>
                <a:gd name="connsiteY15" fmla="*/ 707886 h 1044022"/>
                <a:gd name="connsiteX16" fmla="*/ 0 w 3057525"/>
                <a:gd name="connsiteY16" fmla="*/ 589903 h 1044022"/>
                <a:gd name="connsiteX17" fmla="*/ 0 w 3057525"/>
                <a:gd name="connsiteY17" fmla="*/ 589905 h 1044022"/>
                <a:gd name="connsiteX18" fmla="*/ 0 w 3057525"/>
                <a:gd name="connsiteY18" fmla="*/ 412934 h 1044022"/>
                <a:gd name="connsiteX19" fmla="*/ 0 w 3057525"/>
                <a:gd name="connsiteY19" fmla="*/ 412934 h 1044022"/>
                <a:gd name="connsiteX20" fmla="*/ 0 w 3057525"/>
                <a:gd name="connsiteY20" fmla="*/ 117983 h 1044022"/>
                <a:gd name="connsiteX0" fmla="*/ 0 w 3057525"/>
                <a:gd name="connsiteY0" fmla="*/ 117983 h 1044022"/>
                <a:gd name="connsiteX1" fmla="*/ 117983 w 3057525"/>
                <a:gd name="connsiteY1" fmla="*/ 0 h 1044022"/>
                <a:gd name="connsiteX2" fmla="*/ 509588 w 3057525"/>
                <a:gd name="connsiteY2" fmla="*/ 0 h 1044022"/>
                <a:gd name="connsiteX3" fmla="*/ 509588 w 3057525"/>
                <a:gd name="connsiteY3" fmla="*/ 0 h 1044022"/>
                <a:gd name="connsiteX4" fmla="*/ 1273969 w 3057525"/>
                <a:gd name="connsiteY4" fmla="*/ 0 h 1044022"/>
                <a:gd name="connsiteX5" fmla="*/ 2939542 w 3057525"/>
                <a:gd name="connsiteY5" fmla="*/ 0 h 1044022"/>
                <a:gd name="connsiteX6" fmla="*/ 3057525 w 3057525"/>
                <a:gd name="connsiteY6" fmla="*/ 117983 h 1044022"/>
                <a:gd name="connsiteX7" fmla="*/ 3057525 w 3057525"/>
                <a:gd name="connsiteY7" fmla="*/ 412934 h 1044022"/>
                <a:gd name="connsiteX8" fmla="*/ 3057525 w 3057525"/>
                <a:gd name="connsiteY8" fmla="*/ 412934 h 1044022"/>
                <a:gd name="connsiteX9" fmla="*/ 3057525 w 3057525"/>
                <a:gd name="connsiteY9" fmla="*/ 589905 h 1044022"/>
                <a:gd name="connsiteX10" fmla="*/ 3057525 w 3057525"/>
                <a:gd name="connsiteY10" fmla="*/ 589903 h 1044022"/>
                <a:gd name="connsiteX11" fmla="*/ 2939542 w 3057525"/>
                <a:gd name="connsiteY11" fmla="*/ 707886 h 1044022"/>
                <a:gd name="connsiteX12" fmla="*/ 626269 w 3057525"/>
                <a:gd name="connsiteY12" fmla="*/ 707886 h 1044022"/>
                <a:gd name="connsiteX13" fmla="*/ 491738 w 3057525"/>
                <a:gd name="connsiteY13" fmla="*/ 1044022 h 1044022"/>
                <a:gd name="connsiteX14" fmla="*/ 509588 w 3057525"/>
                <a:gd name="connsiteY14" fmla="*/ 707886 h 1044022"/>
                <a:gd name="connsiteX15" fmla="*/ 117983 w 3057525"/>
                <a:gd name="connsiteY15" fmla="*/ 707886 h 1044022"/>
                <a:gd name="connsiteX16" fmla="*/ 0 w 3057525"/>
                <a:gd name="connsiteY16" fmla="*/ 589903 h 1044022"/>
                <a:gd name="connsiteX17" fmla="*/ 0 w 3057525"/>
                <a:gd name="connsiteY17" fmla="*/ 589905 h 1044022"/>
                <a:gd name="connsiteX18" fmla="*/ 0 w 3057525"/>
                <a:gd name="connsiteY18" fmla="*/ 412934 h 1044022"/>
                <a:gd name="connsiteX19" fmla="*/ 0 w 3057525"/>
                <a:gd name="connsiteY19" fmla="*/ 412934 h 1044022"/>
                <a:gd name="connsiteX20" fmla="*/ 0 w 3057525"/>
                <a:gd name="connsiteY20" fmla="*/ 117983 h 1044022"/>
                <a:gd name="connsiteX0" fmla="*/ 0 w 3057525"/>
                <a:gd name="connsiteY0" fmla="*/ 117983 h 977347"/>
                <a:gd name="connsiteX1" fmla="*/ 117983 w 3057525"/>
                <a:gd name="connsiteY1" fmla="*/ 0 h 977347"/>
                <a:gd name="connsiteX2" fmla="*/ 509588 w 3057525"/>
                <a:gd name="connsiteY2" fmla="*/ 0 h 977347"/>
                <a:gd name="connsiteX3" fmla="*/ 509588 w 3057525"/>
                <a:gd name="connsiteY3" fmla="*/ 0 h 977347"/>
                <a:gd name="connsiteX4" fmla="*/ 1273969 w 3057525"/>
                <a:gd name="connsiteY4" fmla="*/ 0 h 977347"/>
                <a:gd name="connsiteX5" fmla="*/ 2939542 w 3057525"/>
                <a:gd name="connsiteY5" fmla="*/ 0 h 977347"/>
                <a:gd name="connsiteX6" fmla="*/ 3057525 w 3057525"/>
                <a:gd name="connsiteY6" fmla="*/ 117983 h 977347"/>
                <a:gd name="connsiteX7" fmla="*/ 3057525 w 3057525"/>
                <a:gd name="connsiteY7" fmla="*/ 412934 h 977347"/>
                <a:gd name="connsiteX8" fmla="*/ 3057525 w 3057525"/>
                <a:gd name="connsiteY8" fmla="*/ 412934 h 977347"/>
                <a:gd name="connsiteX9" fmla="*/ 3057525 w 3057525"/>
                <a:gd name="connsiteY9" fmla="*/ 589905 h 977347"/>
                <a:gd name="connsiteX10" fmla="*/ 3057525 w 3057525"/>
                <a:gd name="connsiteY10" fmla="*/ 589903 h 977347"/>
                <a:gd name="connsiteX11" fmla="*/ 2939542 w 3057525"/>
                <a:gd name="connsiteY11" fmla="*/ 707886 h 977347"/>
                <a:gd name="connsiteX12" fmla="*/ 626269 w 3057525"/>
                <a:gd name="connsiteY12" fmla="*/ 707886 h 977347"/>
                <a:gd name="connsiteX13" fmla="*/ 320288 w 3057525"/>
                <a:gd name="connsiteY13" fmla="*/ 977347 h 977347"/>
                <a:gd name="connsiteX14" fmla="*/ 509588 w 3057525"/>
                <a:gd name="connsiteY14" fmla="*/ 707886 h 977347"/>
                <a:gd name="connsiteX15" fmla="*/ 117983 w 3057525"/>
                <a:gd name="connsiteY15" fmla="*/ 707886 h 977347"/>
                <a:gd name="connsiteX16" fmla="*/ 0 w 3057525"/>
                <a:gd name="connsiteY16" fmla="*/ 589903 h 977347"/>
                <a:gd name="connsiteX17" fmla="*/ 0 w 3057525"/>
                <a:gd name="connsiteY17" fmla="*/ 589905 h 977347"/>
                <a:gd name="connsiteX18" fmla="*/ 0 w 3057525"/>
                <a:gd name="connsiteY18" fmla="*/ 412934 h 977347"/>
                <a:gd name="connsiteX19" fmla="*/ 0 w 3057525"/>
                <a:gd name="connsiteY19" fmla="*/ 412934 h 977347"/>
                <a:gd name="connsiteX20" fmla="*/ 0 w 3057525"/>
                <a:gd name="connsiteY20" fmla="*/ 117983 h 977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57525" h="977347">
                  <a:moveTo>
                    <a:pt x="0" y="117983"/>
                  </a:moveTo>
                  <a:cubicBezTo>
                    <a:pt x="0" y="52823"/>
                    <a:pt x="52823" y="0"/>
                    <a:pt x="117983" y="0"/>
                  </a:cubicBezTo>
                  <a:lnTo>
                    <a:pt x="509588" y="0"/>
                  </a:lnTo>
                  <a:lnTo>
                    <a:pt x="509588" y="0"/>
                  </a:lnTo>
                  <a:lnTo>
                    <a:pt x="1273969" y="0"/>
                  </a:lnTo>
                  <a:lnTo>
                    <a:pt x="2939542" y="0"/>
                  </a:lnTo>
                  <a:cubicBezTo>
                    <a:pt x="3004702" y="0"/>
                    <a:pt x="3057525" y="52823"/>
                    <a:pt x="3057525" y="117983"/>
                  </a:cubicBezTo>
                  <a:lnTo>
                    <a:pt x="3057525" y="412934"/>
                  </a:lnTo>
                  <a:lnTo>
                    <a:pt x="3057525" y="412934"/>
                  </a:lnTo>
                  <a:lnTo>
                    <a:pt x="3057525" y="589905"/>
                  </a:lnTo>
                  <a:lnTo>
                    <a:pt x="3057525" y="589903"/>
                  </a:lnTo>
                  <a:cubicBezTo>
                    <a:pt x="3057525" y="655063"/>
                    <a:pt x="3004702" y="707886"/>
                    <a:pt x="2939542" y="707886"/>
                  </a:cubicBezTo>
                  <a:lnTo>
                    <a:pt x="626269" y="707886"/>
                  </a:lnTo>
                  <a:lnTo>
                    <a:pt x="320288" y="977347"/>
                  </a:lnTo>
                  <a:lnTo>
                    <a:pt x="509588" y="707886"/>
                  </a:lnTo>
                  <a:lnTo>
                    <a:pt x="117983" y="707886"/>
                  </a:lnTo>
                  <a:cubicBezTo>
                    <a:pt x="52823" y="707886"/>
                    <a:pt x="0" y="655063"/>
                    <a:pt x="0" y="589903"/>
                  </a:cubicBezTo>
                  <a:lnTo>
                    <a:pt x="0" y="589905"/>
                  </a:lnTo>
                  <a:lnTo>
                    <a:pt x="0" y="412934"/>
                  </a:lnTo>
                  <a:lnTo>
                    <a:pt x="0" y="412934"/>
                  </a:lnTo>
                  <a:lnTo>
                    <a:pt x="0" y="11798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037456" y="1400177"/>
              <a:ext cx="340830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Bạn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phương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án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nào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khác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6D5397B-AD58-4BF3-B913-02E7364E174E}"/>
              </a:ext>
            </a:extLst>
          </p:cNvPr>
          <p:cNvSpPr txBox="1"/>
          <p:nvPr/>
        </p:nvSpPr>
        <p:spPr>
          <a:xfrm>
            <a:off x="1004413" y="359532"/>
            <a:ext cx="2725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69229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03482" y="370423"/>
            <a:ext cx="6673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3244354" y="1163616"/>
            <a:ext cx="2627376" cy="2558193"/>
            <a:chOff x="3244354" y="1163616"/>
            <a:chExt cx="2627376" cy="255819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4354" y="1163616"/>
              <a:ext cx="2627376" cy="2267712"/>
            </a:xfrm>
            <a:prstGeom prst="roundRect">
              <a:avLst>
                <a:gd name="adj" fmla="val 11876"/>
              </a:avLst>
            </a:prstGeom>
          </p:spPr>
        </p:pic>
        <p:sp>
          <p:nvSpPr>
            <p:cNvPr id="15" name="Oval 14"/>
            <p:cNvSpPr/>
            <p:nvPr/>
          </p:nvSpPr>
          <p:spPr>
            <a:xfrm>
              <a:off x="4375163" y="335604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102712" y="1170714"/>
            <a:ext cx="2627376" cy="2509655"/>
            <a:chOff x="6102712" y="1170714"/>
            <a:chExt cx="2627376" cy="250965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2712" y="1170714"/>
              <a:ext cx="2627376" cy="2267712"/>
            </a:xfrm>
            <a:prstGeom prst="roundRect">
              <a:avLst>
                <a:gd name="adj" fmla="val 11078"/>
              </a:avLst>
            </a:prstGeom>
          </p:spPr>
        </p:pic>
        <p:sp>
          <p:nvSpPr>
            <p:cNvPr id="16" name="Oval 15"/>
            <p:cNvSpPr/>
            <p:nvPr/>
          </p:nvSpPr>
          <p:spPr>
            <a:xfrm>
              <a:off x="7233520" y="331460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74703" y="3840597"/>
            <a:ext cx="2569651" cy="2637252"/>
            <a:chOff x="674703" y="3840597"/>
            <a:chExt cx="2569651" cy="263725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4703" y="3840597"/>
              <a:ext cx="2569651" cy="2376303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1738455" y="611208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390989" y="4004689"/>
            <a:ext cx="4943948" cy="2473160"/>
            <a:chOff x="3390989" y="4004689"/>
            <a:chExt cx="4943948" cy="247316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0989" y="4004689"/>
              <a:ext cx="4943948" cy="2148840"/>
            </a:xfrm>
            <a:prstGeom prst="roundRect">
              <a:avLst>
                <a:gd name="adj" fmla="val 11611"/>
              </a:avLst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5680083" y="611208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33185" y="1052852"/>
            <a:ext cx="2651687" cy="2731072"/>
            <a:chOff x="1574124" y="894698"/>
            <a:chExt cx="2651687" cy="2731072"/>
          </a:xfrm>
        </p:grpSpPr>
        <p:grpSp>
          <p:nvGrpSpPr>
            <p:cNvPr id="29" name="Group 28"/>
            <p:cNvGrpSpPr/>
            <p:nvPr/>
          </p:nvGrpSpPr>
          <p:grpSpPr>
            <a:xfrm>
              <a:off x="1574124" y="1034938"/>
              <a:ext cx="2651687" cy="2590832"/>
              <a:chOff x="1574124" y="1034938"/>
              <a:chExt cx="2651687" cy="2590832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4124" y="1034938"/>
                <a:ext cx="2651687" cy="2267712"/>
              </a:xfrm>
              <a:prstGeom prst="roundRect">
                <a:avLst/>
              </a:prstGeom>
            </p:spPr>
          </p:pic>
          <p:sp>
            <p:nvSpPr>
              <p:cNvPr id="33" name="Oval 32"/>
              <p:cNvSpPr/>
              <p:nvPr/>
            </p:nvSpPr>
            <p:spPr>
              <a:xfrm>
                <a:off x="2717087" y="3260010"/>
                <a:ext cx="365760" cy="365760"/>
              </a:xfrm>
              <a:prstGeom prst="ellipse">
                <a:avLst/>
              </a:prstGeom>
              <a:solidFill>
                <a:srgbClr val="ED02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  <p:sp>
          <p:nvSpPr>
            <p:cNvPr id="30" name="Rounded Rectangular Callout 9"/>
            <p:cNvSpPr/>
            <p:nvPr/>
          </p:nvSpPr>
          <p:spPr>
            <a:xfrm>
              <a:off x="1832308" y="910270"/>
              <a:ext cx="1188146" cy="1039265"/>
            </a:xfrm>
            <a:custGeom>
              <a:avLst/>
              <a:gdLst>
                <a:gd name="connsiteX0" fmla="*/ 0 w 1288373"/>
                <a:gd name="connsiteY0" fmla="*/ 112715 h 676275"/>
                <a:gd name="connsiteX1" fmla="*/ 112715 w 1288373"/>
                <a:gd name="connsiteY1" fmla="*/ 0 h 676275"/>
                <a:gd name="connsiteX2" fmla="*/ 214729 w 1288373"/>
                <a:gd name="connsiteY2" fmla="*/ 0 h 676275"/>
                <a:gd name="connsiteX3" fmla="*/ 214729 w 1288373"/>
                <a:gd name="connsiteY3" fmla="*/ 0 h 676275"/>
                <a:gd name="connsiteX4" fmla="*/ 536822 w 1288373"/>
                <a:gd name="connsiteY4" fmla="*/ 0 h 676275"/>
                <a:gd name="connsiteX5" fmla="*/ 1175658 w 1288373"/>
                <a:gd name="connsiteY5" fmla="*/ 0 h 676275"/>
                <a:gd name="connsiteX6" fmla="*/ 1288373 w 1288373"/>
                <a:gd name="connsiteY6" fmla="*/ 112715 h 676275"/>
                <a:gd name="connsiteX7" fmla="*/ 1288373 w 1288373"/>
                <a:gd name="connsiteY7" fmla="*/ 394494 h 676275"/>
                <a:gd name="connsiteX8" fmla="*/ 1288373 w 1288373"/>
                <a:gd name="connsiteY8" fmla="*/ 394494 h 676275"/>
                <a:gd name="connsiteX9" fmla="*/ 1288373 w 1288373"/>
                <a:gd name="connsiteY9" fmla="*/ 563563 h 676275"/>
                <a:gd name="connsiteX10" fmla="*/ 1288373 w 1288373"/>
                <a:gd name="connsiteY10" fmla="*/ 563560 h 676275"/>
                <a:gd name="connsiteX11" fmla="*/ 1175658 w 1288373"/>
                <a:gd name="connsiteY11" fmla="*/ 676275 h 676275"/>
                <a:gd name="connsiteX12" fmla="*/ 536822 w 1288373"/>
                <a:gd name="connsiteY12" fmla="*/ 676275 h 676275"/>
                <a:gd name="connsiteX13" fmla="*/ 375780 w 1288373"/>
                <a:gd name="connsiteY13" fmla="*/ 1170382 h 676275"/>
                <a:gd name="connsiteX14" fmla="*/ 214729 w 1288373"/>
                <a:gd name="connsiteY14" fmla="*/ 676275 h 676275"/>
                <a:gd name="connsiteX15" fmla="*/ 112715 w 1288373"/>
                <a:gd name="connsiteY15" fmla="*/ 676275 h 676275"/>
                <a:gd name="connsiteX16" fmla="*/ 0 w 1288373"/>
                <a:gd name="connsiteY16" fmla="*/ 563560 h 676275"/>
                <a:gd name="connsiteX17" fmla="*/ 0 w 1288373"/>
                <a:gd name="connsiteY17" fmla="*/ 563563 h 676275"/>
                <a:gd name="connsiteX18" fmla="*/ 0 w 1288373"/>
                <a:gd name="connsiteY18" fmla="*/ 394494 h 676275"/>
                <a:gd name="connsiteX19" fmla="*/ 0 w 1288373"/>
                <a:gd name="connsiteY19" fmla="*/ 394494 h 676275"/>
                <a:gd name="connsiteX20" fmla="*/ 0 w 1288373"/>
                <a:gd name="connsiteY20" fmla="*/ 112715 h 676275"/>
                <a:gd name="connsiteX0" fmla="*/ 0 w 1288373"/>
                <a:gd name="connsiteY0" fmla="*/ 112715 h 1170382"/>
                <a:gd name="connsiteX1" fmla="*/ 112715 w 1288373"/>
                <a:gd name="connsiteY1" fmla="*/ 0 h 1170382"/>
                <a:gd name="connsiteX2" fmla="*/ 214729 w 1288373"/>
                <a:gd name="connsiteY2" fmla="*/ 0 h 1170382"/>
                <a:gd name="connsiteX3" fmla="*/ 214729 w 1288373"/>
                <a:gd name="connsiteY3" fmla="*/ 0 h 1170382"/>
                <a:gd name="connsiteX4" fmla="*/ 536822 w 1288373"/>
                <a:gd name="connsiteY4" fmla="*/ 0 h 1170382"/>
                <a:gd name="connsiteX5" fmla="*/ 1175658 w 1288373"/>
                <a:gd name="connsiteY5" fmla="*/ 0 h 1170382"/>
                <a:gd name="connsiteX6" fmla="*/ 1288373 w 1288373"/>
                <a:gd name="connsiteY6" fmla="*/ 112715 h 1170382"/>
                <a:gd name="connsiteX7" fmla="*/ 1288373 w 1288373"/>
                <a:gd name="connsiteY7" fmla="*/ 394494 h 1170382"/>
                <a:gd name="connsiteX8" fmla="*/ 1288373 w 1288373"/>
                <a:gd name="connsiteY8" fmla="*/ 394494 h 1170382"/>
                <a:gd name="connsiteX9" fmla="*/ 1288373 w 1288373"/>
                <a:gd name="connsiteY9" fmla="*/ 563563 h 1170382"/>
                <a:gd name="connsiteX10" fmla="*/ 1288373 w 1288373"/>
                <a:gd name="connsiteY10" fmla="*/ 563560 h 1170382"/>
                <a:gd name="connsiteX11" fmla="*/ 1175658 w 1288373"/>
                <a:gd name="connsiteY11" fmla="*/ 676275 h 1170382"/>
                <a:gd name="connsiteX12" fmla="*/ 827334 w 1288373"/>
                <a:gd name="connsiteY12" fmla="*/ 676275 h 1170382"/>
                <a:gd name="connsiteX13" fmla="*/ 375780 w 1288373"/>
                <a:gd name="connsiteY13" fmla="*/ 1170382 h 1170382"/>
                <a:gd name="connsiteX14" fmla="*/ 214729 w 1288373"/>
                <a:gd name="connsiteY14" fmla="*/ 676275 h 1170382"/>
                <a:gd name="connsiteX15" fmla="*/ 112715 w 1288373"/>
                <a:gd name="connsiteY15" fmla="*/ 676275 h 1170382"/>
                <a:gd name="connsiteX16" fmla="*/ 0 w 1288373"/>
                <a:gd name="connsiteY16" fmla="*/ 563560 h 1170382"/>
                <a:gd name="connsiteX17" fmla="*/ 0 w 1288373"/>
                <a:gd name="connsiteY17" fmla="*/ 563563 h 1170382"/>
                <a:gd name="connsiteX18" fmla="*/ 0 w 1288373"/>
                <a:gd name="connsiteY18" fmla="*/ 394494 h 1170382"/>
                <a:gd name="connsiteX19" fmla="*/ 0 w 1288373"/>
                <a:gd name="connsiteY19" fmla="*/ 394494 h 1170382"/>
                <a:gd name="connsiteX20" fmla="*/ 0 w 1288373"/>
                <a:gd name="connsiteY20" fmla="*/ 112715 h 1170382"/>
                <a:gd name="connsiteX0" fmla="*/ 0 w 1288373"/>
                <a:gd name="connsiteY0" fmla="*/ 112715 h 1170382"/>
                <a:gd name="connsiteX1" fmla="*/ 112715 w 1288373"/>
                <a:gd name="connsiteY1" fmla="*/ 0 h 1170382"/>
                <a:gd name="connsiteX2" fmla="*/ 214729 w 1288373"/>
                <a:gd name="connsiteY2" fmla="*/ 0 h 1170382"/>
                <a:gd name="connsiteX3" fmla="*/ 214729 w 1288373"/>
                <a:gd name="connsiteY3" fmla="*/ 0 h 1170382"/>
                <a:gd name="connsiteX4" fmla="*/ 536822 w 1288373"/>
                <a:gd name="connsiteY4" fmla="*/ 0 h 1170382"/>
                <a:gd name="connsiteX5" fmla="*/ 1175658 w 1288373"/>
                <a:gd name="connsiteY5" fmla="*/ 0 h 1170382"/>
                <a:gd name="connsiteX6" fmla="*/ 1288373 w 1288373"/>
                <a:gd name="connsiteY6" fmla="*/ 112715 h 1170382"/>
                <a:gd name="connsiteX7" fmla="*/ 1288373 w 1288373"/>
                <a:gd name="connsiteY7" fmla="*/ 394494 h 1170382"/>
                <a:gd name="connsiteX8" fmla="*/ 1288373 w 1288373"/>
                <a:gd name="connsiteY8" fmla="*/ 394494 h 1170382"/>
                <a:gd name="connsiteX9" fmla="*/ 1288373 w 1288373"/>
                <a:gd name="connsiteY9" fmla="*/ 563563 h 1170382"/>
                <a:gd name="connsiteX10" fmla="*/ 1288373 w 1288373"/>
                <a:gd name="connsiteY10" fmla="*/ 563560 h 1170382"/>
                <a:gd name="connsiteX11" fmla="*/ 1175658 w 1288373"/>
                <a:gd name="connsiteY11" fmla="*/ 676275 h 1170382"/>
                <a:gd name="connsiteX12" fmla="*/ 827334 w 1288373"/>
                <a:gd name="connsiteY12" fmla="*/ 676275 h 1170382"/>
                <a:gd name="connsiteX13" fmla="*/ 375780 w 1288373"/>
                <a:gd name="connsiteY13" fmla="*/ 1170382 h 1170382"/>
                <a:gd name="connsiteX14" fmla="*/ 624304 w 1288373"/>
                <a:gd name="connsiteY14" fmla="*/ 681037 h 1170382"/>
                <a:gd name="connsiteX15" fmla="*/ 112715 w 1288373"/>
                <a:gd name="connsiteY15" fmla="*/ 676275 h 1170382"/>
                <a:gd name="connsiteX16" fmla="*/ 0 w 1288373"/>
                <a:gd name="connsiteY16" fmla="*/ 563560 h 1170382"/>
                <a:gd name="connsiteX17" fmla="*/ 0 w 1288373"/>
                <a:gd name="connsiteY17" fmla="*/ 563563 h 1170382"/>
                <a:gd name="connsiteX18" fmla="*/ 0 w 1288373"/>
                <a:gd name="connsiteY18" fmla="*/ 394494 h 1170382"/>
                <a:gd name="connsiteX19" fmla="*/ 0 w 1288373"/>
                <a:gd name="connsiteY19" fmla="*/ 394494 h 1170382"/>
                <a:gd name="connsiteX20" fmla="*/ 0 w 1288373"/>
                <a:gd name="connsiteY20" fmla="*/ 112715 h 1170382"/>
                <a:gd name="connsiteX0" fmla="*/ 0 w 1288373"/>
                <a:gd name="connsiteY0" fmla="*/ 112715 h 1194194"/>
                <a:gd name="connsiteX1" fmla="*/ 112715 w 1288373"/>
                <a:gd name="connsiteY1" fmla="*/ 0 h 1194194"/>
                <a:gd name="connsiteX2" fmla="*/ 214729 w 1288373"/>
                <a:gd name="connsiteY2" fmla="*/ 0 h 1194194"/>
                <a:gd name="connsiteX3" fmla="*/ 214729 w 1288373"/>
                <a:gd name="connsiteY3" fmla="*/ 0 h 1194194"/>
                <a:gd name="connsiteX4" fmla="*/ 536822 w 1288373"/>
                <a:gd name="connsiteY4" fmla="*/ 0 h 1194194"/>
                <a:gd name="connsiteX5" fmla="*/ 1175658 w 1288373"/>
                <a:gd name="connsiteY5" fmla="*/ 0 h 1194194"/>
                <a:gd name="connsiteX6" fmla="*/ 1288373 w 1288373"/>
                <a:gd name="connsiteY6" fmla="*/ 112715 h 1194194"/>
                <a:gd name="connsiteX7" fmla="*/ 1288373 w 1288373"/>
                <a:gd name="connsiteY7" fmla="*/ 394494 h 1194194"/>
                <a:gd name="connsiteX8" fmla="*/ 1288373 w 1288373"/>
                <a:gd name="connsiteY8" fmla="*/ 394494 h 1194194"/>
                <a:gd name="connsiteX9" fmla="*/ 1288373 w 1288373"/>
                <a:gd name="connsiteY9" fmla="*/ 563563 h 1194194"/>
                <a:gd name="connsiteX10" fmla="*/ 1288373 w 1288373"/>
                <a:gd name="connsiteY10" fmla="*/ 563560 h 1194194"/>
                <a:gd name="connsiteX11" fmla="*/ 1175658 w 1288373"/>
                <a:gd name="connsiteY11" fmla="*/ 676275 h 1194194"/>
                <a:gd name="connsiteX12" fmla="*/ 827334 w 1288373"/>
                <a:gd name="connsiteY12" fmla="*/ 676275 h 1194194"/>
                <a:gd name="connsiteX13" fmla="*/ 613905 w 1288373"/>
                <a:gd name="connsiteY13" fmla="*/ 1194194 h 1194194"/>
                <a:gd name="connsiteX14" fmla="*/ 624304 w 1288373"/>
                <a:gd name="connsiteY14" fmla="*/ 681037 h 1194194"/>
                <a:gd name="connsiteX15" fmla="*/ 112715 w 1288373"/>
                <a:gd name="connsiteY15" fmla="*/ 676275 h 1194194"/>
                <a:gd name="connsiteX16" fmla="*/ 0 w 1288373"/>
                <a:gd name="connsiteY16" fmla="*/ 563560 h 1194194"/>
                <a:gd name="connsiteX17" fmla="*/ 0 w 1288373"/>
                <a:gd name="connsiteY17" fmla="*/ 563563 h 1194194"/>
                <a:gd name="connsiteX18" fmla="*/ 0 w 1288373"/>
                <a:gd name="connsiteY18" fmla="*/ 394494 h 1194194"/>
                <a:gd name="connsiteX19" fmla="*/ 0 w 1288373"/>
                <a:gd name="connsiteY19" fmla="*/ 394494 h 1194194"/>
                <a:gd name="connsiteX20" fmla="*/ 0 w 1288373"/>
                <a:gd name="connsiteY20" fmla="*/ 112715 h 119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88373" h="1194194">
                  <a:moveTo>
                    <a:pt x="0" y="112715"/>
                  </a:moveTo>
                  <a:cubicBezTo>
                    <a:pt x="0" y="50464"/>
                    <a:pt x="50464" y="0"/>
                    <a:pt x="112715" y="0"/>
                  </a:cubicBezTo>
                  <a:lnTo>
                    <a:pt x="214729" y="0"/>
                  </a:lnTo>
                  <a:lnTo>
                    <a:pt x="214729" y="0"/>
                  </a:lnTo>
                  <a:lnTo>
                    <a:pt x="536822" y="0"/>
                  </a:lnTo>
                  <a:lnTo>
                    <a:pt x="1175658" y="0"/>
                  </a:lnTo>
                  <a:cubicBezTo>
                    <a:pt x="1237909" y="0"/>
                    <a:pt x="1288373" y="50464"/>
                    <a:pt x="1288373" y="112715"/>
                  </a:cubicBezTo>
                  <a:lnTo>
                    <a:pt x="1288373" y="394494"/>
                  </a:lnTo>
                  <a:lnTo>
                    <a:pt x="1288373" y="394494"/>
                  </a:lnTo>
                  <a:lnTo>
                    <a:pt x="1288373" y="563563"/>
                  </a:lnTo>
                  <a:lnTo>
                    <a:pt x="1288373" y="563560"/>
                  </a:lnTo>
                  <a:cubicBezTo>
                    <a:pt x="1288373" y="625811"/>
                    <a:pt x="1237909" y="676275"/>
                    <a:pt x="1175658" y="676275"/>
                  </a:cubicBezTo>
                  <a:lnTo>
                    <a:pt x="827334" y="676275"/>
                  </a:lnTo>
                  <a:lnTo>
                    <a:pt x="613905" y="1194194"/>
                  </a:lnTo>
                  <a:lnTo>
                    <a:pt x="624304" y="681037"/>
                  </a:lnTo>
                  <a:lnTo>
                    <a:pt x="112715" y="676275"/>
                  </a:lnTo>
                  <a:cubicBezTo>
                    <a:pt x="50464" y="676275"/>
                    <a:pt x="0" y="625811"/>
                    <a:pt x="0" y="563560"/>
                  </a:cubicBezTo>
                  <a:lnTo>
                    <a:pt x="0" y="563563"/>
                  </a:lnTo>
                  <a:lnTo>
                    <a:pt x="0" y="394494"/>
                  </a:lnTo>
                  <a:lnTo>
                    <a:pt x="0" y="394494"/>
                  </a:lnTo>
                  <a:lnTo>
                    <a:pt x="0" y="112715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832308" y="894698"/>
              <a:ext cx="118814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Chúng</a:t>
              </a:r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1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cô</a:t>
              </a:r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 ạ!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814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574124" y="1034938"/>
            <a:ext cx="5995753" cy="5390636"/>
            <a:chOff x="1574124" y="1034938"/>
            <a:chExt cx="5995753" cy="539063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4124" y="1034938"/>
              <a:ext cx="5995753" cy="5127543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4297680" y="5876934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0" name="Rounded Rectangular Callout 9"/>
          <p:cNvSpPr/>
          <p:nvPr/>
        </p:nvSpPr>
        <p:spPr>
          <a:xfrm>
            <a:off x="2759441" y="1714501"/>
            <a:ext cx="1691490" cy="1408078"/>
          </a:xfrm>
          <a:custGeom>
            <a:avLst/>
            <a:gdLst>
              <a:gd name="connsiteX0" fmla="*/ 0 w 1288373"/>
              <a:gd name="connsiteY0" fmla="*/ 112715 h 676275"/>
              <a:gd name="connsiteX1" fmla="*/ 112715 w 1288373"/>
              <a:gd name="connsiteY1" fmla="*/ 0 h 676275"/>
              <a:gd name="connsiteX2" fmla="*/ 214729 w 1288373"/>
              <a:gd name="connsiteY2" fmla="*/ 0 h 676275"/>
              <a:gd name="connsiteX3" fmla="*/ 214729 w 1288373"/>
              <a:gd name="connsiteY3" fmla="*/ 0 h 676275"/>
              <a:gd name="connsiteX4" fmla="*/ 536822 w 1288373"/>
              <a:gd name="connsiteY4" fmla="*/ 0 h 676275"/>
              <a:gd name="connsiteX5" fmla="*/ 1175658 w 1288373"/>
              <a:gd name="connsiteY5" fmla="*/ 0 h 676275"/>
              <a:gd name="connsiteX6" fmla="*/ 1288373 w 1288373"/>
              <a:gd name="connsiteY6" fmla="*/ 112715 h 676275"/>
              <a:gd name="connsiteX7" fmla="*/ 1288373 w 1288373"/>
              <a:gd name="connsiteY7" fmla="*/ 394494 h 676275"/>
              <a:gd name="connsiteX8" fmla="*/ 1288373 w 1288373"/>
              <a:gd name="connsiteY8" fmla="*/ 394494 h 676275"/>
              <a:gd name="connsiteX9" fmla="*/ 1288373 w 1288373"/>
              <a:gd name="connsiteY9" fmla="*/ 563563 h 676275"/>
              <a:gd name="connsiteX10" fmla="*/ 1288373 w 1288373"/>
              <a:gd name="connsiteY10" fmla="*/ 563560 h 676275"/>
              <a:gd name="connsiteX11" fmla="*/ 1175658 w 1288373"/>
              <a:gd name="connsiteY11" fmla="*/ 676275 h 676275"/>
              <a:gd name="connsiteX12" fmla="*/ 536822 w 1288373"/>
              <a:gd name="connsiteY12" fmla="*/ 676275 h 676275"/>
              <a:gd name="connsiteX13" fmla="*/ 375780 w 1288373"/>
              <a:gd name="connsiteY13" fmla="*/ 1170382 h 676275"/>
              <a:gd name="connsiteX14" fmla="*/ 214729 w 1288373"/>
              <a:gd name="connsiteY14" fmla="*/ 676275 h 676275"/>
              <a:gd name="connsiteX15" fmla="*/ 112715 w 1288373"/>
              <a:gd name="connsiteY15" fmla="*/ 676275 h 676275"/>
              <a:gd name="connsiteX16" fmla="*/ 0 w 1288373"/>
              <a:gd name="connsiteY16" fmla="*/ 563560 h 676275"/>
              <a:gd name="connsiteX17" fmla="*/ 0 w 1288373"/>
              <a:gd name="connsiteY17" fmla="*/ 563563 h 676275"/>
              <a:gd name="connsiteX18" fmla="*/ 0 w 1288373"/>
              <a:gd name="connsiteY18" fmla="*/ 394494 h 676275"/>
              <a:gd name="connsiteX19" fmla="*/ 0 w 1288373"/>
              <a:gd name="connsiteY19" fmla="*/ 394494 h 676275"/>
              <a:gd name="connsiteX20" fmla="*/ 0 w 1288373"/>
              <a:gd name="connsiteY20" fmla="*/ 112715 h 676275"/>
              <a:gd name="connsiteX0" fmla="*/ 0 w 1288373"/>
              <a:gd name="connsiteY0" fmla="*/ 112715 h 1170382"/>
              <a:gd name="connsiteX1" fmla="*/ 112715 w 1288373"/>
              <a:gd name="connsiteY1" fmla="*/ 0 h 1170382"/>
              <a:gd name="connsiteX2" fmla="*/ 214729 w 1288373"/>
              <a:gd name="connsiteY2" fmla="*/ 0 h 1170382"/>
              <a:gd name="connsiteX3" fmla="*/ 214729 w 1288373"/>
              <a:gd name="connsiteY3" fmla="*/ 0 h 1170382"/>
              <a:gd name="connsiteX4" fmla="*/ 536822 w 1288373"/>
              <a:gd name="connsiteY4" fmla="*/ 0 h 1170382"/>
              <a:gd name="connsiteX5" fmla="*/ 1175658 w 1288373"/>
              <a:gd name="connsiteY5" fmla="*/ 0 h 1170382"/>
              <a:gd name="connsiteX6" fmla="*/ 1288373 w 1288373"/>
              <a:gd name="connsiteY6" fmla="*/ 112715 h 1170382"/>
              <a:gd name="connsiteX7" fmla="*/ 1288373 w 1288373"/>
              <a:gd name="connsiteY7" fmla="*/ 394494 h 1170382"/>
              <a:gd name="connsiteX8" fmla="*/ 1288373 w 1288373"/>
              <a:gd name="connsiteY8" fmla="*/ 394494 h 1170382"/>
              <a:gd name="connsiteX9" fmla="*/ 1288373 w 1288373"/>
              <a:gd name="connsiteY9" fmla="*/ 563563 h 1170382"/>
              <a:gd name="connsiteX10" fmla="*/ 1288373 w 1288373"/>
              <a:gd name="connsiteY10" fmla="*/ 563560 h 1170382"/>
              <a:gd name="connsiteX11" fmla="*/ 1175658 w 1288373"/>
              <a:gd name="connsiteY11" fmla="*/ 676275 h 1170382"/>
              <a:gd name="connsiteX12" fmla="*/ 827334 w 1288373"/>
              <a:gd name="connsiteY12" fmla="*/ 676275 h 1170382"/>
              <a:gd name="connsiteX13" fmla="*/ 375780 w 1288373"/>
              <a:gd name="connsiteY13" fmla="*/ 1170382 h 1170382"/>
              <a:gd name="connsiteX14" fmla="*/ 214729 w 1288373"/>
              <a:gd name="connsiteY14" fmla="*/ 676275 h 1170382"/>
              <a:gd name="connsiteX15" fmla="*/ 112715 w 1288373"/>
              <a:gd name="connsiteY15" fmla="*/ 676275 h 1170382"/>
              <a:gd name="connsiteX16" fmla="*/ 0 w 1288373"/>
              <a:gd name="connsiteY16" fmla="*/ 563560 h 1170382"/>
              <a:gd name="connsiteX17" fmla="*/ 0 w 1288373"/>
              <a:gd name="connsiteY17" fmla="*/ 563563 h 1170382"/>
              <a:gd name="connsiteX18" fmla="*/ 0 w 1288373"/>
              <a:gd name="connsiteY18" fmla="*/ 394494 h 1170382"/>
              <a:gd name="connsiteX19" fmla="*/ 0 w 1288373"/>
              <a:gd name="connsiteY19" fmla="*/ 394494 h 1170382"/>
              <a:gd name="connsiteX20" fmla="*/ 0 w 1288373"/>
              <a:gd name="connsiteY20" fmla="*/ 112715 h 1170382"/>
              <a:gd name="connsiteX0" fmla="*/ 0 w 1288373"/>
              <a:gd name="connsiteY0" fmla="*/ 112715 h 1170382"/>
              <a:gd name="connsiteX1" fmla="*/ 112715 w 1288373"/>
              <a:gd name="connsiteY1" fmla="*/ 0 h 1170382"/>
              <a:gd name="connsiteX2" fmla="*/ 214729 w 1288373"/>
              <a:gd name="connsiteY2" fmla="*/ 0 h 1170382"/>
              <a:gd name="connsiteX3" fmla="*/ 214729 w 1288373"/>
              <a:gd name="connsiteY3" fmla="*/ 0 h 1170382"/>
              <a:gd name="connsiteX4" fmla="*/ 536822 w 1288373"/>
              <a:gd name="connsiteY4" fmla="*/ 0 h 1170382"/>
              <a:gd name="connsiteX5" fmla="*/ 1175658 w 1288373"/>
              <a:gd name="connsiteY5" fmla="*/ 0 h 1170382"/>
              <a:gd name="connsiteX6" fmla="*/ 1288373 w 1288373"/>
              <a:gd name="connsiteY6" fmla="*/ 112715 h 1170382"/>
              <a:gd name="connsiteX7" fmla="*/ 1288373 w 1288373"/>
              <a:gd name="connsiteY7" fmla="*/ 394494 h 1170382"/>
              <a:gd name="connsiteX8" fmla="*/ 1288373 w 1288373"/>
              <a:gd name="connsiteY8" fmla="*/ 394494 h 1170382"/>
              <a:gd name="connsiteX9" fmla="*/ 1288373 w 1288373"/>
              <a:gd name="connsiteY9" fmla="*/ 563563 h 1170382"/>
              <a:gd name="connsiteX10" fmla="*/ 1288373 w 1288373"/>
              <a:gd name="connsiteY10" fmla="*/ 563560 h 1170382"/>
              <a:gd name="connsiteX11" fmla="*/ 1175658 w 1288373"/>
              <a:gd name="connsiteY11" fmla="*/ 676275 h 1170382"/>
              <a:gd name="connsiteX12" fmla="*/ 827334 w 1288373"/>
              <a:gd name="connsiteY12" fmla="*/ 676275 h 1170382"/>
              <a:gd name="connsiteX13" fmla="*/ 375780 w 1288373"/>
              <a:gd name="connsiteY13" fmla="*/ 1170382 h 1170382"/>
              <a:gd name="connsiteX14" fmla="*/ 624304 w 1288373"/>
              <a:gd name="connsiteY14" fmla="*/ 681037 h 1170382"/>
              <a:gd name="connsiteX15" fmla="*/ 112715 w 1288373"/>
              <a:gd name="connsiteY15" fmla="*/ 676275 h 1170382"/>
              <a:gd name="connsiteX16" fmla="*/ 0 w 1288373"/>
              <a:gd name="connsiteY16" fmla="*/ 563560 h 1170382"/>
              <a:gd name="connsiteX17" fmla="*/ 0 w 1288373"/>
              <a:gd name="connsiteY17" fmla="*/ 563563 h 1170382"/>
              <a:gd name="connsiteX18" fmla="*/ 0 w 1288373"/>
              <a:gd name="connsiteY18" fmla="*/ 394494 h 1170382"/>
              <a:gd name="connsiteX19" fmla="*/ 0 w 1288373"/>
              <a:gd name="connsiteY19" fmla="*/ 394494 h 1170382"/>
              <a:gd name="connsiteX20" fmla="*/ 0 w 1288373"/>
              <a:gd name="connsiteY20" fmla="*/ 112715 h 1170382"/>
              <a:gd name="connsiteX0" fmla="*/ 0 w 1288373"/>
              <a:gd name="connsiteY0" fmla="*/ 112715 h 1194194"/>
              <a:gd name="connsiteX1" fmla="*/ 112715 w 1288373"/>
              <a:gd name="connsiteY1" fmla="*/ 0 h 1194194"/>
              <a:gd name="connsiteX2" fmla="*/ 214729 w 1288373"/>
              <a:gd name="connsiteY2" fmla="*/ 0 h 1194194"/>
              <a:gd name="connsiteX3" fmla="*/ 214729 w 1288373"/>
              <a:gd name="connsiteY3" fmla="*/ 0 h 1194194"/>
              <a:gd name="connsiteX4" fmla="*/ 536822 w 1288373"/>
              <a:gd name="connsiteY4" fmla="*/ 0 h 1194194"/>
              <a:gd name="connsiteX5" fmla="*/ 1175658 w 1288373"/>
              <a:gd name="connsiteY5" fmla="*/ 0 h 1194194"/>
              <a:gd name="connsiteX6" fmla="*/ 1288373 w 1288373"/>
              <a:gd name="connsiteY6" fmla="*/ 112715 h 1194194"/>
              <a:gd name="connsiteX7" fmla="*/ 1288373 w 1288373"/>
              <a:gd name="connsiteY7" fmla="*/ 394494 h 1194194"/>
              <a:gd name="connsiteX8" fmla="*/ 1288373 w 1288373"/>
              <a:gd name="connsiteY8" fmla="*/ 394494 h 1194194"/>
              <a:gd name="connsiteX9" fmla="*/ 1288373 w 1288373"/>
              <a:gd name="connsiteY9" fmla="*/ 563563 h 1194194"/>
              <a:gd name="connsiteX10" fmla="*/ 1288373 w 1288373"/>
              <a:gd name="connsiteY10" fmla="*/ 563560 h 1194194"/>
              <a:gd name="connsiteX11" fmla="*/ 1175658 w 1288373"/>
              <a:gd name="connsiteY11" fmla="*/ 676275 h 1194194"/>
              <a:gd name="connsiteX12" fmla="*/ 827334 w 1288373"/>
              <a:gd name="connsiteY12" fmla="*/ 676275 h 1194194"/>
              <a:gd name="connsiteX13" fmla="*/ 613905 w 1288373"/>
              <a:gd name="connsiteY13" fmla="*/ 1194194 h 1194194"/>
              <a:gd name="connsiteX14" fmla="*/ 624304 w 1288373"/>
              <a:gd name="connsiteY14" fmla="*/ 681037 h 1194194"/>
              <a:gd name="connsiteX15" fmla="*/ 112715 w 1288373"/>
              <a:gd name="connsiteY15" fmla="*/ 676275 h 1194194"/>
              <a:gd name="connsiteX16" fmla="*/ 0 w 1288373"/>
              <a:gd name="connsiteY16" fmla="*/ 563560 h 1194194"/>
              <a:gd name="connsiteX17" fmla="*/ 0 w 1288373"/>
              <a:gd name="connsiteY17" fmla="*/ 563563 h 1194194"/>
              <a:gd name="connsiteX18" fmla="*/ 0 w 1288373"/>
              <a:gd name="connsiteY18" fmla="*/ 394494 h 1194194"/>
              <a:gd name="connsiteX19" fmla="*/ 0 w 1288373"/>
              <a:gd name="connsiteY19" fmla="*/ 394494 h 1194194"/>
              <a:gd name="connsiteX20" fmla="*/ 0 w 1288373"/>
              <a:gd name="connsiteY20" fmla="*/ 112715 h 1194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88373" h="1194194">
                <a:moveTo>
                  <a:pt x="0" y="112715"/>
                </a:moveTo>
                <a:cubicBezTo>
                  <a:pt x="0" y="50464"/>
                  <a:pt x="50464" y="0"/>
                  <a:pt x="112715" y="0"/>
                </a:cubicBezTo>
                <a:lnTo>
                  <a:pt x="214729" y="0"/>
                </a:lnTo>
                <a:lnTo>
                  <a:pt x="214729" y="0"/>
                </a:lnTo>
                <a:lnTo>
                  <a:pt x="536822" y="0"/>
                </a:lnTo>
                <a:lnTo>
                  <a:pt x="1175658" y="0"/>
                </a:lnTo>
                <a:cubicBezTo>
                  <a:pt x="1237909" y="0"/>
                  <a:pt x="1288373" y="50464"/>
                  <a:pt x="1288373" y="112715"/>
                </a:cubicBezTo>
                <a:lnTo>
                  <a:pt x="1288373" y="394494"/>
                </a:lnTo>
                <a:lnTo>
                  <a:pt x="1288373" y="394494"/>
                </a:lnTo>
                <a:lnTo>
                  <a:pt x="1288373" y="563563"/>
                </a:lnTo>
                <a:lnTo>
                  <a:pt x="1288373" y="563560"/>
                </a:lnTo>
                <a:cubicBezTo>
                  <a:pt x="1288373" y="625811"/>
                  <a:pt x="1237909" y="676275"/>
                  <a:pt x="1175658" y="676275"/>
                </a:cubicBezTo>
                <a:lnTo>
                  <a:pt x="827334" y="676275"/>
                </a:lnTo>
                <a:lnTo>
                  <a:pt x="613905" y="1194194"/>
                </a:lnTo>
                <a:lnTo>
                  <a:pt x="624304" y="681037"/>
                </a:lnTo>
                <a:lnTo>
                  <a:pt x="112715" y="676275"/>
                </a:lnTo>
                <a:cubicBezTo>
                  <a:pt x="50464" y="676275"/>
                  <a:pt x="0" y="625811"/>
                  <a:pt x="0" y="563560"/>
                </a:cubicBezTo>
                <a:lnTo>
                  <a:pt x="0" y="563563"/>
                </a:lnTo>
                <a:lnTo>
                  <a:pt x="0" y="394494"/>
                </a:lnTo>
                <a:lnTo>
                  <a:pt x="0" y="394494"/>
                </a:lnTo>
                <a:lnTo>
                  <a:pt x="0" y="112715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759441" y="1698929"/>
            <a:ext cx="16914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chào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ạ!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15BFBF-4EF1-4AC8-B161-8EFC14D7479D}"/>
              </a:ext>
            </a:extLst>
          </p:cNvPr>
          <p:cNvSpPr txBox="1"/>
          <p:nvPr/>
        </p:nvSpPr>
        <p:spPr>
          <a:xfrm>
            <a:off x="1003482" y="370423"/>
            <a:ext cx="6673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4928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940" y="1087415"/>
            <a:ext cx="5890121" cy="5083817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297680" y="5909985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751411-1453-4FAE-B026-63A7E62A22E4}"/>
              </a:ext>
            </a:extLst>
          </p:cNvPr>
          <p:cNvSpPr txBox="1"/>
          <p:nvPr/>
        </p:nvSpPr>
        <p:spPr>
          <a:xfrm>
            <a:off x="1003482" y="370423"/>
            <a:ext cx="6673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46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574124" y="1011215"/>
            <a:ext cx="5995753" cy="5480461"/>
            <a:chOff x="1574124" y="1011215"/>
            <a:chExt cx="5995753" cy="548046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4124" y="1011215"/>
              <a:ext cx="5995753" cy="5174988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4366260" y="5943036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E046544-D6D3-4720-BD04-BC11B7CB52C4}"/>
              </a:ext>
            </a:extLst>
          </p:cNvPr>
          <p:cNvSpPr txBox="1"/>
          <p:nvPr/>
        </p:nvSpPr>
        <p:spPr>
          <a:xfrm>
            <a:off x="1003482" y="370423"/>
            <a:ext cx="6673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5638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574124" y="1011215"/>
            <a:ext cx="5995753" cy="5447410"/>
            <a:chOff x="1574124" y="1011215"/>
            <a:chExt cx="5995753" cy="544741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4124" y="1011215"/>
              <a:ext cx="5995753" cy="5174988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4297680" y="5909985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Rounded Rectangular Callout 8"/>
          <p:cNvSpPr/>
          <p:nvPr/>
        </p:nvSpPr>
        <p:spPr>
          <a:xfrm>
            <a:off x="5680955" y="943121"/>
            <a:ext cx="2983577" cy="1146704"/>
          </a:xfrm>
          <a:custGeom>
            <a:avLst/>
            <a:gdLst>
              <a:gd name="connsiteX0" fmla="*/ 0 w 2191027"/>
              <a:gd name="connsiteY0" fmla="*/ 117983 h 707886"/>
              <a:gd name="connsiteX1" fmla="*/ 117983 w 2191027"/>
              <a:gd name="connsiteY1" fmla="*/ 0 h 707886"/>
              <a:gd name="connsiteX2" fmla="*/ 365171 w 2191027"/>
              <a:gd name="connsiteY2" fmla="*/ 0 h 707886"/>
              <a:gd name="connsiteX3" fmla="*/ 365171 w 2191027"/>
              <a:gd name="connsiteY3" fmla="*/ 0 h 707886"/>
              <a:gd name="connsiteX4" fmla="*/ 912928 w 2191027"/>
              <a:gd name="connsiteY4" fmla="*/ 0 h 707886"/>
              <a:gd name="connsiteX5" fmla="*/ 2073044 w 2191027"/>
              <a:gd name="connsiteY5" fmla="*/ 0 h 707886"/>
              <a:gd name="connsiteX6" fmla="*/ 2191027 w 2191027"/>
              <a:gd name="connsiteY6" fmla="*/ 117983 h 707886"/>
              <a:gd name="connsiteX7" fmla="*/ 2191027 w 2191027"/>
              <a:gd name="connsiteY7" fmla="*/ 412934 h 707886"/>
              <a:gd name="connsiteX8" fmla="*/ 2191027 w 2191027"/>
              <a:gd name="connsiteY8" fmla="*/ 412934 h 707886"/>
              <a:gd name="connsiteX9" fmla="*/ 2191027 w 2191027"/>
              <a:gd name="connsiteY9" fmla="*/ 589905 h 707886"/>
              <a:gd name="connsiteX10" fmla="*/ 2191027 w 2191027"/>
              <a:gd name="connsiteY10" fmla="*/ 589903 h 707886"/>
              <a:gd name="connsiteX11" fmla="*/ 2073044 w 2191027"/>
              <a:gd name="connsiteY11" fmla="*/ 707886 h 707886"/>
              <a:gd name="connsiteX12" fmla="*/ 912928 w 2191027"/>
              <a:gd name="connsiteY12" fmla="*/ 707886 h 707886"/>
              <a:gd name="connsiteX13" fmla="*/ 167570 w 2191027"/>
              <a:gd name="connsiteY13" fmla="*/ 891625 h 707886"/>
              <a:gd name="connsiteX14" fmla="*/ 365171 w 2191027"/>
              <a:gd name="connsiteY14" fmla="*/ 707886 h 707886"/>
              <a:gd name="connsiteX15" fmla="*/ 117983 w 2191027"/>
              <a:gd name="connsiteY15" fmla="*/ 707886 h 707886"/>
              <a:gd name="connsiteX16" fmla="*/ 0 w 2191027"/>
              <a:gd name="connsiteY16" fmla="*/ 589903 h 707886"/>
              <a:gd name="connsiteX17" fmla="*/ 0 w 2191027"/>
              <a:gd name="connsiteY17" fmla="*/ 589905 h 707886"/>
              <a:gd name="connsiteX18" fmla="*/ 0 w 2191027"/>
              <a:gd name="connsiteY18" fmla="*/ 412934 h 707886"/>
              <a:gd name="connsiteX19" fmla="*/ 0 w 2191027"/>
              <a:gd name="connsiteY19" fmla="*/ 412934 h 707886"/>
              <a:gd name="connsiteX20" fmla="*/ 0 w 2191027"/>
              <a:gd name="connsiteY20" fmla="*/ 117983 h 707886"/>
              <a:gd name="connsiteX0" fmla="*/ 0 w 2191027"/>
              <a:gd name="connsiteY0" fmla="*/ 117983 h 891625"/>
              <a:gd name="connsiteX1" fmla="*/ 117983 w 2191027"/>
              <a:gd name="connsiteY1" fmla="*/ 0 h 891625"/>
              <a:gd name="connsiteX2" fmla="*/ 365171 w 2191027"/>
              <a:gd name="connsiteY2" fmla="*/ 0 h 891625"/>
              <a:gd name="connsiteX3" fmla="*/ 365171 w 2191027"/>
              <a:gd name="connsiteY3" fmla="*/ 0 h 891625"/>
              <a:gd name="connsiteX4" fmla="*/ 912928 w 2191027"/>
              <a:gd name="connsiteY4" fmla="*/ 0 h 891625"/>
              <a:gd name="connsiteX5" fmla="*/ 2073044 w 2191027"/>
              <a:gd name="connsiteY5" fmla="*/ 0 h 891625"/>
              <a:gd name="connsiteX6" fmla="*/ 2191027 w 2191027"/>
              <a:gd name="connsiteY6" fmla="*/ 117983 h 891625"/>
              <a:gd name="connsiteX7" fmla="*/ 2191027 w 2191027"/>
              <a:gd name="connsiteY7" fmla="*/ 412934 h 891625"/>
              <a:gd name="connsiteX8" fmla="*/ 2191027 w 2191027"/>
              <a:gd name="connsiteY8" fmla="*/ 412934 h 891625"/>
              <a:gd name="connsiteX9" fmla="*/ 2191027 w 2191027"/>
              <a:gd name="connsiteY9" fmla="*/ 589905 h 891625"/>
              <a:gd name="connsiteX10" fmla="*/ 2191027 w 2191027"/>
              <a:gd name="connsiteY10" fmla="*/ 589903 h 891625"/>
              <a:gd name="connsiteX11" fmla="*/ 2073044 w 2191027"/>
              <a:gd name="connsiteY11" fmla="*/ 707886 h 891625"/>
              <a:gd name="connsiteX12" fmla="*/ 479540 w 2191027"/>
              <a:gd name="connsiteY12" fmla="*/ 712648 h 891625"/>
              <a:gd name="connsiteX13" fmla="*/ 167570 w 2191027"/>
              <a:gd name="connsiteY13" fmla="*/ 891625 h 891625"/>
              <a:gd name="connsiteX14" fmla="*/ 365171 w 2191027"/>
              <a:gd name="connsiteY14" fmla="*/ 707886 h 891625"/>
              <a:gd name="connsiteX15" fmla="*/ 117983 w 2191027"/>
              <a:gd name="connsiteY15" fmla="*/ 707886 h 891625"/>
              <a:gd name="connsiteX16" fmla="*/ 0 w 2191027"/>
              <a:gd name="connsiteY16" fmla="*/ 589903 h 891625"/>
              <a:gd name="connsiteX17" fmla="*/ 0 w 2191027"/>
              <a:gd name="connsiteY17" fmla="*/ 589905 h 891625"/>
              <a:gd name="connsiteX18" fmla="*/ 0 w 2191027"/>
              <a:gd name="connsiteY18" fmla="*/ 412934 h 891625"/>
              <a:gd name="connsiteX19" fmla="*/ 0 w 2191027"/>
              <a:gd name="connsiteY19" fmla="*/ 412934 h 891625"/>
              <a:gd name="connsiteX20" fmla="*/ 0 w 2191027"/>
              <a:gd name="connsiteY20" fmla="*/ 117983 h 891625"/>
              <a:gd name="connsiteX0" fmla="*/ 0 w 2191027"/>
              <a:gd name="connsiteY0" fmla="*/ 117983 h 891625"/>
              <a:gd name="connsiteX1" fmla="*/ 117983 w 2191027"/>
              <a:gd name="connsiteY1" fmla="*/ 0 h 891625"/>
              <a:gd name="connsiteX2" fmla="*/ 365171 w 2191027"/>
              <a:gd name="connsiteY2" fmla="*/ 0 h 891625"/>
              <a:gd name="connsiteX3" fmla="*/ 365171 w 2191027"/>
              <a:gd name="connsiteY3" fmla="*/ 0 h 891625"/>
              <a:gd name="connsiteX4" fmla="*/ 912928 w 2191027"/>
              <a:gd name="connsiteY4" fmla="*/ 0 h 891625"/>
              <a:gd name="connsiteX5" fmla="*/ 2073044 w 2191027"/>
              <a:gd name="connsiteY5" fmla="*/ 0 h 891625"/>
              <a:gd name="connsiteX6" fmla="*/ 2191027 w 2191027"/>
              <a:gd name="connsiteY6" fmla="*/ 117983 h 891625"/>
              <a:gd name="connsiteX7" fmla="*/ 2191027 w 2191027"/>
              <a:gd name="connsiteY7" fmla="*/ 412934 h 891625"/>
              <a:gd name="connsiteX8" fmla="*/ 2191027 w 2191027"/>
              <a:gd name="connsiteY8" fmla="*/ 412934 h 891625"/>
              <a:gd name="connsiteX9" fmla="*/ 2191027 w 2191027"/>
              <a:gd name="connsiteY9" fmla="*/ 589905 h 891625"/>
              <a:gd name="connsiteX10" fmla="*/ 2191027 w 2191027"/>
              <a:gd name="connsiteY10" fmla="*/ 589903 h 891625"/>
              <a:gd name="connsiteX11" fmla="*/ 2073044 w 2191027"/>
              <a:gd name="connsiteY11" fmla="*/ 707886 h 891625"/>
              <a:gd name="connsiteX12" fmla="*/ 479540 w 2191027"/>
              <a:gd name="connsiteY12" fmla="*/ 712648 h 891625"/>
              <a:gd name="connsiteX13" fmla="*/ 167570 w 2191027"/>
              <a:gd name="connsiteY13" fmla="*/ 891625 h 891625"/>
              <a:gd name="connsiteX14" fmla="*/ 331834 w 2191027"/>
              <a:gd name="connsiteY14" fmla="*/ 703124 h 891625"/>
              <a:gd name="connsiteX15" fmla="*/ 117983 w 2191027"/>
              <a:gd name="connsiteY15" fmla="*/ 707886 h 891625"/>
              <a:gd name="connsiteX16" fmla="*/ 0 w 2191027"/>
              <a:gd name="connsiteY16" fmla="*/ 589903 h 891625"/>
              <a:gd name="connsiteX17" fmla="*/ 0 w 2191027"/>
              <a:gd name="connsiteY17" fmla="*/ 589905 h 891625"/>
              <a:gd name="connsiteX18" fmla="*/ 0 w 2191027"/>
              <a:gd name="connsiteY18" fmla="*/ 412934 h 891625"/>
              <a:gd name="connsiteX19" fmla="*/ 0 w 2191027"/>
              <a:gd name="connsiteY19" fmla="*/ 412934 h 891625"/>
              <a:gd name="connsiteX20" fmla="*/ 0 w 2191027"/>
              <a:gd name="connsiteY20" fmla="*/ 117983 h 891625"/>
              <a:gd name="connsiteX0" fmla="*/ 0 w 2191027"/>
              <a:gd name="connsiteY0" fmla="*/ 117983 h 1016759"/>
              <a:gd name="connsiteX1" fmla="*/ 117983 w 2191027"/>
              <a:gd name="connsiteY1" fmla="*/ 0 h 1016759"/>
              <a:gd name="connsiteX2" fmla="*/ 365171 w 2191027"/>
              <a:gd name="connsiteY2" fmla="*/ 0 h 1016759"/>
              <a:gd name="connsiteX3" fmla="*/ 365171 w 2191027"/>
              <a:gd name="connsiteY3" fmla="*/ 0 h 1016759"/>
              <a:gd name="connsiteX4" fmla="*/ 912928 w 2191027"/>
              <a:gd name="connsiteY4" fmla="*/ 0 h 1016759"/>
              <a:gd name="connsiteX5" fmla="*/ 2073044 w 2191027"/>
              <a:gd name="connsiteY5" fmla="*/ 0 h 1016759"/>
              <a:gd name="connsiteX6" fmla="*/ 2191027 w 2191027"/>
              <a:gd name="connsiteY6" fmla="*/ 117983 h 1016759"/>
              <a:gd name="connsiteX7" fmla="*/ 2191027 w 2191027"/>
              <a:gd name="connsiteY7" fmla="*/ 412934 h 1016759"/>
              <a:gd name="connsiteX8" fmla="*/ 2191027 w 2191027"/>
              <a:gd name="connsiteY8" fmla="*/ 412934 h 1016759"/>
              <a:gd name="connsiteX9" fmla="*/ 2191027 w 2191027"/>
              <a:gd name="connsiteY9" fmla="*/ 589905 h 1016759"/>
              <a:gd name="connsiteX10" fmla="*/ 2191027 w 2191027"/>
              <a:gd name="connsiteY10" fmla="*/ 589903 h 1016759"/>
              <a:gd name="connsiteX11" fmla="*/ 2073044 w 2191027"/>
              <a:gd name="connsiteY11" fmla="*/ 707886 h 1016759"/>
              <a:gd name="connsiteX12" fmla="*/ 479540 w 2191027"/>
              <a:gd name="connsiteY12" fmla="*/ 712648 h 1016759"/>
              <a:gd name="connsiteX13" fmla="*/ 339017 w 2191027"/>
              <a:gd name="connsiteY13" fmla="*/ 1016759 h 1016759"/>
              <a:gd name="connsiteX14" fmla="*/ 331834 w 2191027"/>
              <a:gd name="connsiteY14" fmla="*/ 703124 h 1016759"/>
              <a:gd name="connsiteX15" fmla="*/ 117983 w 2191027"/>
              <a:gd name="connsiteY15" fmla="*/ 707886 h 1016759"/>
              <a:gd name="connsiteX16" fmla="*/ 0 w 2191027"/>
              <a:gd name="connsiteY16" fmla="*/ 589903 h 1016759"/>
              <a:gd name="connsiteX17" fmla="*/ 0 w 2191027"/>
              <a:gd name="connsiteY17" fmla="*/ 589905 h 1016759"/>
              <a:gd name="connsiteX18" fmla="*/ 0 w 2191027"/>
              <a:gd name="connsiteY18" fmla="*/ 412934 h 1016759"/>
              <a:gd name="connsiteX19" fmla="*/ 0 w 2191027"/>
              <a:gd name="connsiteY19" fmla="*/ 412934 h 1016759"/>
              <a:gd name="connsiteX20" fmla="*/ 0 w 2191027"/>
              <a:gd name="connsiteY20" fmla="*/ 117983 h 1016759"/>
              <a:gd name="connsiteX0" fmla="*/ 0 w 2191027"/>
              <a:gd name="connsiteY0" fmla="*/ 117983 h 983390"/>
              <a:gd name="connsiteX1" fmla="*/ 117983 w 2191027"/>
              <a:gd name="connsiteY1" fmla="*/ 0 h 983390"/>
              <a:gd name="connsiteX2" fmla="*/ 365171 w 2191027"/>
              <a:gd name="connsiteY2" fmla="*/ 0 h 983390"/>
              <a:gd name="connsiteX3" fmla="*/ 365171 w 2191027"/>
              <a:gd name="connsiteY3" fmla="*/ 0 h 983390"/>
              <a:gd name="connsiteX4" fmla="*/ 912928 w 2191027"/>
              <a:gd name="connsiteY4" fmla="*/ 0 h 983390"/>
              <a:gd name="connsiteX5" fmla="*/ 2073044 w 2191027"/>
              <a:gd name="connsiteY5" fmla="*/ 0 h 983390"/>
              <a:gd name="connsiteX6" fmla="*/ 2191027 w 2191027"/>
              <a:gd name="connsiteY6" fmla="*/ 117983 h 983390"/>
              <a:gd name="connsiteX7" fmla="*/ 2191027 w 2191027"/>
              <a:gd name="connsiteY7" fmla="*/ 412934 h 983390"/>
              <a:gd name="connsiteX8" fmla="*/ 2191027 w 2191027"/>
              <a:gd name="connsiteY8" fmla="*/ 412934 h 983390"/>
              <a:gd name="connsiteX9" fmla="*/ 2191027 w 2191027"/>
              <a:gd name="connsiteY9" fmla="*/ 589905 h 983390"/>
              <a:gd name="connsiteX10" fmla="*/ 2191027 w 2191027"/>
              <a:gd name="connsiteY10" fmla="*/ 589903 h 983390"/>
              <a:gd name="connsiteX11" fmla="*/ 2073044 w 2191027"/>
              <a:gd name="connsiteY11" fmla="*/ 707886 h 983390"/>
              <a:gd name="connsiteX12" fmla="*/ 479540 w 2191027"/>
              <a:gd name="connsiteY12" fmla="*/ 712648 h 983390"/>
              <a:gd name="connsiteX13" fmla="*/ 217575 w 2191027"/>
              <a:gd name="connsiteY13" fmla="*/ 983390 h 983390"/>
              <a:gd name="connsiteX14" fmla="*/ 331834 w 2191027"/>
              <a:gd name="connsiteY14" fmla="*/ 703124 h 983390"/>
              <a:gd name="connsiteX15" fmla="*/ 117983 w 2191027"/>
              <a:gd name="connsiteY15" fmla="*/ 707886 h 983390"/>
              <a:gd name="connsiteX16" fmla="*/ 0 w 2191027"/>
              <a:gd name="connsiteY16" fmla="*/ 589903 h 983390"/>
              <a:gd name="connsiteX17" fmla="*/ 0 w 2191027"/>
              <a:gd name="connsiteY17" fmla="*/ 589905 h 983390"/>
              <a:gd name="connsiteX18" fmla="*/ 0 w 2191027"/>
              <a:gd name="connsiteY18" fmla="*/ 412934 h 983390"/>
              <a:gd name="connsiteX19" fmla="*/ 0 w 2191027"/>
              <a:gd name="connsiteY19" fmla="*/ 412934 h 983390"/>
              <a:gd name="connsiteX20" fmla="*/ 0 w 2191027"/>
              <a:gd name="connsiteY20" fmla="*/ 117983 h 98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91027" h="983390">
                <a:moveTo>
                  <a:pt x="0" y="117983"/>
                </a:moveTo>
                <a:cubicBezTo>
                  <a:pt x="0" y="52823"/>
                  <a:pt x="52823" y="0"/>
                  <a:pt x="117983" y="0"/>
                </a:cubicBezTo>
                <a:lnTo>
                  <a:pt x="365171" y="0"/>
                </a:lnTo>
                <a:lnTo>
                  <a:pt x="365171" y="0"/>
                </a:lnTo>
                <a:lnTo>
                  <a:pt x="912928" y="0"/>
                </a:lnTo>
                <a:lnTo>
                  <a:pt x="2073044" y="0"/>
                </a:lnTo>
                <a:cubicBezTo>
                  <a:pt x="2138204" y="0"/>
                  <a:pt x="2191027" y="52823"/>
                  <a:pt x="2191027" y="117983"/>
                </a:cubicBezTo>
                <a:lnTo>
                  <a:pt x="2191027" y="412934"/>
                </a:lnTo>
                <a:lnTo>
                  <a:pt x="2191027" y="412934"/>
                </a:lnTo>
                <a:lnTo>
                  <a:pt x="2191027" y="589905"/>
                </a:lnTo>
                <a:lnTo>
                  <a:pt x="2191027" y="589903"/>
                </a:lnTo>
                <a:cubicBezTo>
                  <a:pt x="2191027" y="655063"/>
                  <a:pt x="2138204" y="707886"/>
                  <a:pt x="2073044" y="707886"/>
                </a:cubicBezTo>
                <a:lnTo>
                  <a:pt x="479540" y="712648"/>
                </a:lnTo>
                <a:lnTo>
                  <a:pt x="217575" y="983390"/>
                </a:lnTo>
                <a:lnTo>
                  <a:pt x="331834" y="703124"/>
                </a:lnTo>
                <a:lnTo>
                  <a:pt x="117983" y="707886"/>
                </a:lnTo>
                <a:cubicBezTo>
                  <a:pt x="52823" y="707886"/>
                  <a:pt x="0" y="655063"/>
                  <a:pt x="0" y="589903"/>
                </a:cubicBezTo>
                <a:lnTo>
                  <a:pt x="0" y="589905"/>
                </a:lnTo>
                <a:lnTo>
                  <a:pt x="0" y="412934"/>
                </a:lnTo>
                <a:lnTo>
                  <a:pt x="0" y="412934"/>
                </a:lnTo>
                <a:lnTo>
                  <a:pt x="0" y="117983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573951" y="943121"/>
            <a:ext cx="2983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gìn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74E87E-970C-4767-9092-49DBDA612609}"/>
              </a:ext>
            </a:extLst>
          </p:cNvPr>
          <p:cNvSpPr txBox="1"/>
          <p:nvPr/>
        </p:nvSpPr>
        <p:spPr>
          <a:xfrm>
            <a:off x="1003482" y="370423"/>
            <a:ext cx="6673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541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539916" y="1676493"/>
            <a:ext cx="8064169" cy="4053654"/>
            <a:chOff x="539916" y="1676493"/>
            <a:chExt cx="8064169" cy="405365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916" y="1676493"/>
              <a:ext cx="8064169" cy="3505014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4297680" y="5181507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71BCC20-CD2A-4A9A-97D1-2C683A74999E}"/>
              </a:ext>
            </a:extLst>
          </p:cNvPr>
          <p:cNvSpPr txBox="1"/>
          <p:nvPr/>
        </p:nvSpPr>
        <p:spPr>
          <a:xfrm>
            <a:off x="1003482" y="370423"/>
            <a:ext cx="6673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8402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03482" y="370423"/>
            <a:ext cx="6673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3244354" y="1163616"/>
            <a:ext cx="2627376" cy="2558193"/>
            <a:chOff x="3244354" y="1163616"/>
            <a:chExt cx="2627376" cy="255819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4354" y="1163616"/>
              <a:ext cx="2627376" cy="2267712"/>
            </a:xfrm>
            <a:prstGeom prst="roundRect">
              <a:avLst>
                <a:gd name="adj" fmla="val 11876"/>
              </a:avLst>
            </a:prstGeom>
          </p:spPr>
        </p:pic>
        <p:sp>
          <p:nvSpPr>
            <p:cNvPr id="15" name="Oval 14"/>
            <p:cNvSpPr/>
            <p:nvPr/>
          </p:nvSpPr>
          <p:spPr>
            <a:xfrm>
              <a:off x="4375163" y="335604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102712" y="1170714"/>
            <a:ext cx="2627376" cy="2509655"/>
            <a:chOff x="6102712" y="1170714"/>
            <a:chExt cx="2627376" cy="250965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2712" y="1170714"/>
              <a:ext cx="2627376" cy="2267712"/>
            </a:xfrm>
            <a:prstGeom prst="roundRect">
              <a:avLst>
                <a:gd name="adj" fmla="val 11078"/>
              </a:avLst>
            </a:prstGeom>
          </p:spPr>
        </p:pic>
        <p:sp>
          <p:nvSpPr>
            <p:cNvPr id="16" name="Oval 15"/>
            <p:cNvSpPr/>
            <p:nvPr/>
          </p:nvSpPr>
          <p:spPr>
            <a:xfrm>
              <a:off x="7233520" y="331460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74703" y="3840597"/>
            <a:ext cx="2569651" cy="2637252"/>
            <a:chOff x="674703" y="3840597"/>
            <a:chExt cx="2569651" cy="263725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4703" y="3840597"/>
              <a:ext cx="2569651" cy="2376303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1738455" y="611208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390989" y="4004689"/>
            <a:ext cx="4943948" cy="2473160"/>
            <a:chOff x="3390989" y="4004689"/>
            <a:chExt cx="4943948" cy="247316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0989" y="4004689"/>
              <a:ext cx="4943948" cy="2148840"/>
            </a:xfrm>
            <a:prstGeom prst="roundRect">
              <a:avLst>
                <a:gd name="adj" fmla="val 11611"/>
              </a:avLst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5680083" y="611208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33185" y="1052852"/>
            <a:ext cx="2651687" cy="2731072"/>
            <a:chOff x="1574124" y="894698"/>
            <a:chExt cx="2651687" cy="2731072"/>
          </a:xfrm>
        </p:grpSpPr>
        <p:grpSp>
          <p:nvGrpSpPr>
            <p:cNvPr id="29" name="Group 28"/>
            <p:cNvGrpSpPr/>
            <p:nvPr/>
          </p:nvGrpSpPr>
          <p:grpSpPr>
            <a:xfrm>
              <a:off x="1574124" y="1034938"/>
              <a:ext cx="2651687" cy="2590832"/>
              <a:chOff x="1574124" y="1034938"/>
              <a:chExt cx="2651687" cy="2590832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4124" y="1034938"/>
                <a:ext cx="2651687" cy="2267712"/>
              </a:xfrm>
              <a:prstGeom prst="roundRect">
                <a:avLst/>
              </a:prstGeom>
            </p:spPr>
          </p:pic>
          <p:sp>
            <p:nvSpPr>
              <p:cNvPr id="33" name="Oval 32"/>
              <p:cNvSpPr/>
              <p:nvPr/>
            </p:nvSpPr>
            <p:spPr>
              <a:xfrm>
                <a:off x="2717087" y="3260010"/>
                <a:ext cx="365760" cy="365760"/>
              </a:xfrm>
              <a:prstGeom prst="ellipse">
                <a:avLst/>
              </a:prstGeom>
              <a:solidFill>
                <a:srgbClr val="ED02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  <p:sp>
          <p:nvSpPr>
            <p:cNvPr id="30" name="Rounded Rectangular Callout 9"/>
            <p:cNvSpPr/>
            <p:nvPr/>
          </p:nvSpPr>
          <p:spPr>
            <a:xfrm>
              <a:off x="1832308" y="910270"/>
              <a:ext cx="1188146" cy="1039265"/>
            </a:xfrm>
            <a:custGeom>
              <a:avLst/>
              <a:gdLst>
                <a:gd name="connsiteX0" fmla="*/ 0 w 1288373"/>
                <a:gd name="connsiteY0" fmla="*/ 112715 h 676275"/>
                <a:gd name="connsiteX1" fmla="*/ 112715 w 1288373"/>
                <a:gd name="connsiteY1" fmla="*/ 0 h 676275"/>
                <a:gd name="connsiteX2" fmla="*/ 214729 w 1288373"/>
                <a:gd name="connsiteY2" fmla="*/ 0 h 676275"/>
                <a:gd name="connsiteX3" fmla="*/ 214729 w 1288373"/>
                <a:gd name="connsiteY3" fmla="*/ 0 h 676275"/>
                <a:gd name="connsiteX4" fmla="*/ 536822 w 1288373"/>
                <a:gd name="connsiteY4" fmla="*/ 0 h 676275"/>
                <a:gd name="connsiteX5" fmla="*/ 1175658 w 1288373"/>
                <a:gd name="connsiteY5" fmla="*/ 0 h 676275"/>
                <a:gd name="connsiteX6" fmla="*/ 1288373 w 1288373"/>
                <a:gd name="connsiteY6" fmla="*/ 112715 h 676275"/>
                <a:gd name="connsiteX7" fmla="*/ 1288373 w 1288373"/>
                <a:gd name="connsiteY7" fmla="*/ 394494 h 676275"/>
                <a:gd name="connsiteX8" fmla="*/ 1288373 w 1288373"/>
                <a:gd name="connsiteY8" fmla="*/ 394494 h 676275"/>
                <a:gd name="connsiteX9" fmla="*/ 1288373 w 1288373"/>
                <a:gd name="connsiteY9" fmla="*/ 563563 h 676275"/>
                <a:gd name="connsiteX10" fmla="*/ 1288373 w 1288373"/>
                <a:gd name="connsiteY10" fmla="*/ 563560 h 676275"/>
                <a:gd name="connsiteX11" fmla="*/ 1175658 w 1288373"/>
                <a:gd name="connsiteY11" fmla="*/ 676275 h 676275"/>
                <a:gd name="connsiteX12" fmla="*/ 536822 w 1288373"/>
                <a:gd name="connsiteY12" fmla="*/ 676275 h 676275"/>
                <a:gd name="connsiteX13" fmla="*/ 375780 w 1288373"/>
                <a:gd name="connsiteY13" fmla="*/ 1170382 h 676275"/>
                <a:gd name="connsiteX14" fmla="*/ 214729 w 1288373"/>
                <a:gd name="connsiteY14" fmla="*/ 676275 h 676275"/>
                <a:gd name="connsiteX15" fmla="*/ 112715 w 1288373"/>
                <a:gd name="connsiteY15" fmla="*/ 676275 h 676275"/>
                <a:gd name="connsiteX16" fmla="*/ 0 w 1288373"/>
                <a:gd name="connsiteY16" fmla="*/ 563560 h 676275"/>
                <a:gd name="connsiteX17" fmla="*/ 0 w 1288373"/>
                <a:gd name="connsiteY17" fmla="*/ 563563 h 676275"/>
                <a:gd name="connsiteX18" fmla="*/ 0 w 1288373"/>
                <a:gd name="connsiteY18" fmla="*/ 394494 h 676275"/>
                <a:gd name="connsiteX19" fmla="*/ 0 w 1288373"/>
                <a:gd name="connsiteY19" fmla="*/ 394494 h 676275"/>
                <a:gd name="connsiteX20" fmla="*/ 0 w 1288373"/>
                <a:gd name="connsiteY20" fmla="*/ 112715 h 676275"/>
                <a:gd name="connsiteX0" fmla="*/ 0 w 1288373"/>
                <a:gd name="connsiteY0" fmla="*/ 112715 h 1170382"/>
                <a:gd name="connsiteX1" fmla="*/ 112715 w 1288373"/>
                <a:gd name="connsiteY1" fmla="*/ 0 h 1170382"/>
                <a:gd name="connsiteX2" fmla="*/ 214729 w 1288373"/>
                <a:gd name="connsiteY2" fmla="*/ 0 h 1170382"/>
                <a:gd name="connsiteX3" fmla="*/ 214729 w 1288373"/>
                <a:gd name="connsiteY3" fmla="*/ 0 h 1170382"/>
                <a:gd name="connsiteX4" fmla="*/ 536822 w 1288373"/>
                <a:gd name="connsiteY4" fmla="*/ 0 h 1170382"/>
                <a:gd name="connsiteX5" fmla="*/ 1175658 w 1288373"/>
                <a:gd name="connsiteY5" fmla="*/ 0 h 1170382"/>
                <a:gd name="connsiteX6" fmla="*/ 1288373 w 1288373"/>
                <a:gd name="connsiteY6" fmla="*/ 112715 h 1170382"/>
                <a:gd name="connsiteX7" fmla="*/ 1288373 w 1288373"/>
                <a:gd name="connsiteY7" fmla="*/ 394494 h 1170382"/>
                <a:gd name="connsiteX8" fmla="*/ 1288373 w 1288373"/>
                <a:gd name="connsiteY8" fmla="*/ 394494 h 1170382"/>
                <a:gd name="connsiteX9" fmla="*/ 1288373 w 1288373"/>
                <a:gd name="connsiteY9" fmla="*/ 563563 h 1170382"/>
                <a:gd name="connsiteX10" fmla="*/ 1288373 w 1288373"/>
                <a:gd name="connsiteY10" fmla="*/ 563560 h 1170382"/>
                <a:gd name="connsiteX11" fmla="*/ 1175658 w 1288373"/>
                <a:gd name="connsiteY11" fmla="*/ 676275 h 1170382"/>
                <a:gd name="connsiteX12" fmla="*/ 827334 w 1288373"/>
                <a:gd name="connsiteY12" fmla="*/ 676275 h 1170382"/>
                <a:gd name="connsiteX13" fmla="*/ 375780 w 1288373"/>
                <a:gd name="connsiteY13" fmla="*/ 1170382 h 1170382"/>
                <a:gd name="connsiteX14" fmla="*/ 214729 w 1288373"/>
                <a:gd name="connsiteY14" fmla="*/ 676275 h 1170382"/>
                <a:gd name="connsiteX15" fmla="*/ 112715 w 1288373"/>
                <a:gd name="connsiteY15" fmla="*/ 676275 h 1170382"/>
                <a:gd name="connsiteX16" fmla="*/ 0 w 1288373"/>
                <a:gd name="connsiteY16" fmla="*/ 563560 h 1170382"/>
                <a:gd name="connsiteX17" fmla="*/ 0 w 1288373"/>
                <a:gd name="connsiteY17" fmla="*/ 563563 h 1170382"/>
                <a:gd name="connsiteX18" fmla="*/ 0 w 1288373"/>
                <a:gd name="connsiteY18" fmla="*/ 394494 h 1170382"/>
                <a:gd name="connsiteX19" fmla="*/ 0 w 1288373"/>
                <a:gd name="connsiteY19" fmla="*/ 394494 h 1170382"/>
                <a:gd name="connsiteX20" fmla="*/ 0 w 1288373"/>
                <a:gd name="connsiteY20" fmla="*/ 112715 h 1170382"/>
                <a:gd name="connsiteX0" fmla="*/ 0 w 1288373"/>
                <a:gd name="connsiteY0" fmla="*/ 112715 h 1170382"/>
                <a:gd name="connsiteX1" fmla="*/ 112715 w 1288373"/>
                <a:gd name="connsiteY1" fmla="*/ 0 h 1170382"/>
                <a:gd name="connsiteX2" fmla="*/ 214729 w 1288373"/>
                <a:gd name="connsiteY2" fmla="*/ 0 h 1170382"/>
                <a:gd name="connsiteX3" fmla="*/ 214729 w 1288373"/>
                <a:gd name="connsiteY3" fmla="*/ 0 h 1170382"/>
                <a:gd name="connsiteX4" fmla="*/ 536822 w 1288373"/>
                <a:gd name="connsiteY4" fmla="*/ 0 h 1170382"/>
                <a:gd name="connsiteX5" fmla="*/ 1175658 w 1288373"/>
                <a:gd name="connsiteY5" fmla="*/ 0 h 1170382"/>
                <a:gd name="connsiteX6" fmla="*/ 1288373 w 1288373"/>
                <a:gd name="connsiteY6" fmla="*/ 112715 h 1170382"/>
                <a:gd name="connsiteX7" fmla="*/ 1288373 w 1288373"/>
                <a:gd name="connsiteY7" fmla="*/ 394494 h 1170382"/>
                <a:gd name="connsiteX8" fmla="*/ 1288373 w 1288373"/>
                <a:gd name="connsiteY8" fmla="*/ 394494 h 1170382"/>
                <a:gd name="connsiteX9" fmla="*/ 1288373 w 1288373"/>
                <a:gd name="connsiteY9" fmla="*/ 563563 h 1170382"/>
                <a:gd name="connsiteX10" fmla="*/ 1288373 w 1288373"/>
                <a:gd name="connsiteY10" fmla="*/ 563560 h 1170382"/>
                <a:gd name="connsiteX11" fmla="*/ 1175658 w 1288373"/>
                <a:gd name="connsiteY11" fmla="*/ 676275 h 1170382"/>
                <a:gd name="connsiteX12" fmla="*/ 827334 w 1288373"/>
                <a:gd name="connsiteY12" fmla="*/ 676275 h 1170382"/>
                <a:gd name="connsiteX13" fmla="*/ 375780 w 1288373"/>
                <a:gd name="connsiteY13" fmla="*/ 1170382 h 1170382"/>
                <a:gd name="connsiteX14" fmla="*/ 624304 w 1288373"/>
                <a:gd name="connsiteY14" fmla="*/ 681037 h 1170382"/>
                <a:gd name="connsiteX15" fmla="*/ 112715 w 1288373"/>
                <a:gd name="connsiteY15" fmla="*/ 676275 h 1170382"/>
                <a:gd name="connsiteX16" fmla="*/ 0 w 1288373"/>
                <a:gd name="connsiteY16" fmla="*/ 563560 h 1170382"/>
                <a:gd name="connsiteX17" fmla="*/ 0 w 1288373"/>
                <a:gd name="connsiteY17" fmla="*/ 563563 h 1170382"/>
                <a:gd name="connsiteX18" fmla="*/ 0 w 1288373"/>
                <a:gd name="connsiteY18" fmla="*/ 394494 h 1170382"/>
                <a:gd name="connsiteX19" fmla="*/ 0 w 1288373"/>
                <a:gd name="connsiteY19" fmla="*/ 394494 h 1170382"/>
                <a:gd name="connsiteX20" fmla="*/ 0 w 1288373"/>
                <a:gd name="connsiteY20" fmla="*/ 112715 h 1170382"/>
                <a:gd name="connsiteX0" fmla="*/ 0 w 1288373"/>
                <a:gd name="connsiteY0" fmla="*/ 112715 h 1194194"/>
                <a:gd name="connsiteX1" fmla="*/ 112715 w 1288373"/>
                <a:gd name="connsiteY1" fmla="*/ 0 h 1194194"/>
                <a:gd name="connsiteX2" fmla="*/ 214729 w 1288373"/>
                <a:gd name="connsiteY2" fmla="*/ 0 h 1194194"/>
                <a:gd name="connsiteX3" fmla="*/ 214729 w 1288373"/>
                <a:gd name="connsiteY3" fmla="*/ 0 h 1194194"/>
                <a:gd name="connsiteX4" fmla="*/ 536822 w 1288373"/>
                <a:gd name="connsiteY4" fmla="*/ 0 h 1194194"/>
                <a:gd name="connsiteX5" fmla="*/ 1175658 w 1288373"/>
                <a:gd name="connsiteY5" fmla="*/ 0 h 1194194"/>
                <a:gd name="connsiteX6" fmla="*/ 1288373 w 1288373"/>
                <a:gd name="connsiteY6" fmla="*/ 112715 h 1194194"/>
                <a:gd name="connsiteX7" fmla="*/ 1288373 w 1288373"/>
                <a:gd name="connsiteY7" fmla="*/ 394494 h 1194194"/>
                <a:gd name="connsiteX8" fmla="*/ 1288373 w 1288373"/>
                <a:gd name="connsiteY8" fmla="*/ 394494 h 1194194"/>
                <a:gd name="connsiteX9" fmla="*/ 1288373 w 1288373"/>
                <a:gd name="connsiteY9" fmla="*/ 563563 h 1194194"/>
                <a:gd name="connsiteX10" fmla="*/ 1288373 w 1288373"/>
                <a:gd name="connsiteY10" fmla="*/ 563560 h 1194194"/>
                <a:gd name="connsiteX11" fmla="*/ 1175658 w 1288373"/>
                <a:gd name="connsiteY11" fmla="*/ 676275 h 1194194"/>
                <a:gd name="connsiteX12" fmla="*/ 827334 w 1288373"/>
                <a:gd name="connsiteY12" fmla="*/ 676275 h 1194194"/>
                <a:gd name="connsiteX13" fmla="*/ 613905 w 1288373"/>
                <a:gd name="connsiteY13" fmla="*/ 1194194 h 1194194"/>
                <a:gd name="connsiteX14" fmla="*/ 624304 w 1288373"/>
                <a:gd name="connsiteY14" fmla="*/ 681037 h 1194194"/>
                <a:gd name="connsiteX15" fmla="*/ 112715 w 1288373"/>
                <a:gd name="connsiteY15" fmla="*/ 676275 h 1194194"/>
                <a:gd name="connsiteX16" fmla="*/ 0 w 1288373"/>
                <a:gd name="connsiteY16" fmla="*/ 563560 h 1194194"/>
                <a:gd name="connsiteX17" fmla="*/ 0 w 1288373"/>
                <a:gd name="connsiteY17" fmla="*/ 563563 h 1194194"/>
                <a:gd name="connsiteX18" fmla="*/ 0 w 1288373"/>
                <a:gd name="connsiteY18" fmla="*/ 394494 h 1194194"/>
                <a:gd name="connsiteX19" fmla="*/ 0 w 1288373"/>
                <a:gd name="connsiteY19" fmla="*/ 394494 h 1194194"/>
                <a:gd name="connsiteX20" fmla="*/ 0 w 1288373"/>
                <a:gd name="connsiteY20" fmla="*/ 112715 h 119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88373" h="1194194">
                  <a:moveTo>
                    <a:pt x="0" y="112715"/>
                  </a:moveTo>
                  <a:cubicBezTo>
                    <a:pt x="0" y="50464"/>
                    <a:pt x="50464" y="0"/>
                    <a:pt x="112715" y="0"/>
                  </a:cubicBezTo>
                  <a:lnTo>
                    <a:pt x="214729" y="0"/>
                  </a:lnTo>
                  <a:lnTo>
                    <a:pt x="214729" y="0"/>
                  </a:lnTo>
                  <a:lnTo>
                    <a:pt x="536822" y="0"/>
                  </a:lnTo>
                  <a:lnTo>
                    <a:pt x="1175658" y="0"/>
                  </a:lnTo>
                  <a:cubicBezTo>
                    <a:pt x="1237909" y="0"/>
                    <a:pt x="1288373" y="50464"/>
                    <a:pt x="1288373" y="112715"/>
                  </a:cubicBezTo>
                  <a:lnTo>
                    <a:pt x="1288373" y="394494"/>
                  </a:lnTo>
                  <a:lnTo>
                    <a:pt x="1288373" y="394494"/>
                  </a:lnTo>
                  <a:lnTo>
                    <a:pt x="1288373" y="563563"/>
                  </a:lnTo>
                  <a:lnTo>
                    <a:pt x="1288373" y="563560"/>
                  </a:lnTo>
                  <a:cubicBezTo>
                    <a:pt x="1288373" y="625811"/>
                    <a:pt x="1237909" y="676275"/>
                    <a:pt x="1175658" y="676275"/>
                  </a:cubicBezTo>
                  <a:lnTo>
                    <a:pt x="827334" y="676275"/>
                  </a:lnTo>
                  <a:lnTo>
                    <a:pt x="613905" y="1194194"/>
                  </a:lnTo>
                  <a:lnTo>
                    <a:pt x="624304" y="681037"/>
                  </a:lnTo>
                  <a:lnTo>
                    <a:pt x="112715" y="676275"/>
                  </a:lnTo>
                  <a:cubicBezTo>
                    <a:pt x="50464" y="676275"/>
                    <a:pt x="0" y="625811"/>
                    <a:pt x="0" y="563560"/>
                  </a:cubicBezTo>
                  <a:lnTo>
                    <a:pt x="0" y="563563"/>
                  </a:lnTo>
                  <a:lnTo>
                    <a:pt x="0" y="394494"/>
                  </a:lnTo>
                  <a:lnTo>
                    <a:pt x="0" y="394494"/>
                  </a:lnTo>
                  <a:lnTo>
                    <a:pt x="0" y="112715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832308" y="894698"/>
              <a:ext cx="118814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Chúng</a:t>
              </a:r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1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cô</a:t>
              </a:r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 ạ!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609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1073</TotalTime>
  <Words>311</Words>
  <Application>Microsoft Office PowerPoint</Application>
  <PresentationFormat>On-screen Show (4:3)</PresentationFormat>
  <Paragraphs>66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61</cp:revision>
  <dcterms:created xsi:type="dcterms:W3CDTF">2019-11-26T08:16:15Z</dcterms:created>
  <dcterms:modified xsi:type="dcterms:W3CDTF">2020-06-15T07:10:26Z</dcterms:modified>
</cp:coreProperties>
</file>