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4" r:id="rId3"/>
    <p:sldId id="275" r:id="rId4"/>
    <p:sldId id="258" r:id="rId5"/>
    <p:sldId id="259" r:id="rId6"/>
    <p:sldId id="260" r:id="rId7"/>
    <p:sldId id="261" r:id="rId8"/>
    <p:sldId id="276" r:id="rId9"/>
    <p:sldId id="277" r:id="rId10"/>
    <p:sldId id="278" r:id="rId11"/>
    <p:sldId id="279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73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00EB"/>
    <a:srgbClr val="BA56E8"/>
    <a:srgbClr val="598CF1"/>
    <a:srgbClr val="00AEEF"/>
    <a:srgbClr val="ED028C"/>
    <a:srgbClr val="FDCB93"/>
    <a:srgbClr val="60D1F6"/>
    <a:srgbClr val="5DC4D9"/>
    <a:srgbClr val="F4A0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4" y="9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6C537-A3D4-4C7E-A0DB-C63D9FBEA92C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77E23-2575-4DBD-A16E-5714487B8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00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Audio</a:t>
            </a:r>
            <a:r>
              <a:rPr lang="en-US" baseline="0" dirty="0"/>
              <a:t> </a:t>
            </a:r>
            <a:r>
              <a:rPr lang="en-US" baseline="0" dirty="0" err="1"/>
              <a:t>hoặc</a:t>
            </a:r>
            <a:r>
              <a:rPr lang="en-US" baseline="0" dirty="0"/>
              <a:t> video </a:t>
            </a:r>
            <a:r>
              <a:rPr lang="en-US" baseline="0" dirty="0" err="1"/>
              <a:t>bài</a:t>
            </a:r>
            <a:r>
              <a:rPr lang="en-US" baseline="0" dirty="0"/>
              <a:t> </a:t>
            </a:r>
            <a:r>
              <a:rPr lang="en-US" baseline="0" dirty="0" err="1"/>
              <a:t>hát</a:t>
            </a:r>
            <a:r>
              <a:rPr lang="en-US" baseline="0" dirty="0"/>
              <a:t>: </a:t>
            </a:r>
            <a:r>
              <a:rPr lang="en-US" baseline="0" dirty="0" err="1"/>
              <a:t>Gia</a:t>
            </a:r>
            <a:r>
              <a:rPr lang="en-US" baseline="0" dirty="0"/>
              <a:t> </a:t>
            </a:r>
            <a:r>
              <a:rPr lang="en-US" baseline="0" dirty="0" err="1"/>
              <a:t>đình</a:t>
            </a:r>
            <a:r>
              <a:rPr lang="en-US" baseline="0" dirty="0"/>
              <a:t> </a:t>
            </a:r>
            <a:r>
              <a:rPr lang="en-US" baseline="0" dirty="0" err="1"/>
              <a:t>nhỏ</a:t>
            </a:r>
            <a:r>
              <a:rPr lang="en-US" baseline="0" dirty="0"/>
              <a:t>, </a:t>
            </a:r>
            <a:r>
              <a:rPr lang="en-US" baseline="0" dirty="0" err="1"/>
              <a:t>hạnh</a:t>
            </a:r>
            <a:r>
              <a:rPr lang="en-US" baseline="0" dirty="0"/>
              <a:t> </a:t>
            </a:r>
            <a:r>
              <a:rPr lang="en-US" baseline="0" dirty="0" err="1"/>
              <a:t>phúc</a:t>
            </a:r>
            <a:r>
              <a:rPr lang="en-US" baseline="0" dirty="0"/>
              <a:t> 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77E23-2575-4DBD-A16E-5714487B80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664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77E23-2575-4DBD-A16E-5714487B80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1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77E23-2575-4DBD-A16E-5714487B80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3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77E23-2575-4DBD-A16E-5714487B80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31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77E23-2575-4DBD-A16E-5714487B80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02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77E23-2575-4DBD-A16E-5714487B80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54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77E23-2575-4DBD-A16E-5714487B80A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09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177E23-2575-4DBD-A16E-5714487B80A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5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6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67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31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7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88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63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62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38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60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2B50926-D78B-4193-874D-DAC1F59360D7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BB8D4-BE75-434C-A03C-338940A8C4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3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5"/>
            <a:ext cx="9144000" cy="68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8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gNtEXH9XQ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7770"/>
            <a:ext cx="9119616" cy="68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4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33C69-5100-4D36-BD1C-2AE5A3F5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99A24-1473-476C-90FC-905BC52AF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C10886B-4666-4C5A-86F4-CF93CFB1392B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98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45E8B5-1B2C-4C81-957D-6ACB95097B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00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9667" y="2227152"/>
            <a:ext cx="6980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video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hát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nhỏ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hạnh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phúc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to”,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nhạc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    .</a:t>
            </a:r>
          </a:p>
        </p:txBody>
      </p:sp>
      <p:sp>
        <p:nvSpPr>
          <p:cNvPr id="3" name="Rectangle 2">
            <a:hlinkClick r:id="rId3"/>
          </p:cNvPr>
          <p:cNvSpPr/>
          <p:nvPr/>
        </p:nvSpPr>
        <p:spPr>
          <a:xfrm>
            <a:off x="6439389" y="2596484"/>
            <a:ext cx="6815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 err="1">
                <a:solidFill>
                  <a:srgbClr val="2D00E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endParaRPr lang="en-US" sz="2400" u="sng" dirty="0">
              <a:solidFill>
                <a:srgbClr val="2D00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43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579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8331" y="342231"/>
            <a:ext cx="6445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ngôi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 rot="1980908">
            <a:off x="4305996" y="2988059"/>
            <a:ext cx="1005840" cy="109728"/>
          </a:xfrm>
          <a:prstGeom prst="roundRect">
            <a:avLst/>
          </a:prstGeom>
          <a:solidFill>
            <a:srgbClr val="00AEEF"/>
          </a:solidFill>
          <a:ln>
            <a:solidFill>
              <a:srgbClr val="00A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 rot="8700000">
            <a:off x="3517325" y="3005137"/>
            <a:ext cx="1005840" cy="109728"/>
          </a:xfrm>
          <a:prstGeom prst="roundRect">
            <a:avLst/>
          </a:prstGeom>
          <a:solidFill>
            <a:srgbClr val="00AEEF"/>
          </a:solidFill>
          <a:ln>
            <a:solidFill>
              <a:srgbClr val="00A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Off-page Connector 10"/>
          <p:cNvSpPr/>
          <p:nvPr/>
        </p:nvSpPr>
        <p:spPr>
          <a:xfrm flipV="1">
            <a:off x="3758901" y="2970190"/>
            <a:ext cx="1328448" cy="104766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13147"/>
              <a:gd name="connsiteX1" fmla="*/ 10000 w 10000"/>
              <a:gd name="connsiteY1" fmla="*/ 0 h 13147"/>
              <a:gd name="connsiteX2" fmla="*/ 10000 w 10000"/>
              <a:gd name="connsiteY2" fmla="*/ 8000 h 13147"/>
              <a:gd name="connsiteX3" fmla="*/ 4872 w 10000"/>
              <a:gd name="connsiteY3" fmla="*/ 13147 h 13147"/>
              <a:gd name="connsiteX4" fmla="*/ 0 w 10000"/>
              <a:gd name="connsiteY4" fmla="*/ 8000 h 13147"/>
              <a:gd name="connsiteX5" fmla="*/ 0 w 10000"/>
              <a:gd name="connsiteY5" fmla="*/ 0 h 13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3147">
                <a:moveTo>
                  <a:pt x="0" y="0"/>
                </a:moveTo>
                <a:lnTo>
                  <a:pt x="10000" y="0"/>
                </a:lnTo>
                <a:lnTo>
                  <a:pt x="10000" y="8000"/>
                </a:lnTo>
                <a:lnTo>
                  <a:pt x="4872" y="13147"/>
                </a:lnTo>
                <a:lnTo>
                  <a:pt x="0" y="8000"/>
                </a:lnTo>
                <a:lnTo>
                  <a:pt x="0" y="0"/>
                </a:lnTo>
                <a:close/>
              </a:path>
            </a:pathLst>
          </a:custGeom>
          <a:solidFill>
            <a:srgbClr val="00AEEF"/>
          </a:solidFill>
          <a:ln>
            <a:solidFill>
              <a:srgbClr val="00A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62" y="858999"/>
            <a:ext cx="2009595" cy="163421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887" y="1040132"/>
            <a:ext cx="2093834" cy="145307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73" y="3973594"/>
            <a:ext cx="1965362" cy="143502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459" y="3980128"/>
            <a:ext cx="1979798" cy="141168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24024" y="3461198"/>
            <a:ext cx="14226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 ĐÌNH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8331" y="2547013"/>
            <a:ext cx="1981428" cy="648867"/>
          </a:xfrm>
          <a:prstGeom prst="roundRect">
            <a:avLst/>
          </a:prstGeom>
          <a:solidFill>
            <a:srgbClr val="FDC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12951" y="2547013"/>
            <a:ext cx="2446606" cy="1090243"/>
          </a:xfrm>
          <a:prstGeom prst="roundRect">
            <a:avLst/>
          </a:prstGeom>
          <a:solidFill>
            <a:srgbClr val="FDC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4878" y="5436328"/>
            <a:ext cx="2106126" cy="638771"/>
          </a:xfrm>
          <a:prstGeom prst="roundRect">
            <a:avLst/>
          </a:prstGeom>
          <a:solidFill>
            <a:srgbClr val="FDC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03160" y="5436328"/>
            <a:ext cx="2856397" cy="693430"/>
          </a:xfrm>
          <a:prstGeom prst="roundRect">
            <a:avLst/>
          </a:prstGeom>
          <a:solidFill>
            <a:srgbClr val="FDCB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25" name="Straight Connector 24"/>
          <p:cNvCxnSpPr>
            <a:stCxn id="18" idx="3"/>
            <a:endCxn id="10" idx="2"/>
          </p:cNvCxnSpPr>
          <p:nvPr/>
        </p:nvCxnSpPr>
        <p:spPr>
          <a:xfrm>
            <a:off x="2889759" y="2871447"/>
            <a:ext cx="1099017" cy="143612"/>
          </a:xfrm>
          <a:prstGeom prst="line">
            <a:avLst/>
          </a:prstGeom>
          <a:ln w="19050">
            <a:solidFill>
              <a:srgbClr val="00AEE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9" idx="1"/>
            <a:endCxn id="9" idx="0"/>
          </p:cNvCxnSpPr>
          <p:nvPr/>
        </p:nvCxnSpPr>
        <p:spPr>
          <a:xfrm flipH="1" flipV="1">
            <a:off x="4838809" y="2996918"/>
            <a:ext cx="974142" cy="95217"/>
          </a:xfrm>
          <a:prstGeom prst="line">
            <a:avLst/>
          </a:prstGeom>
          <a:ln w="19050">
            <a:solidFill>
              <a:srgbClr val="00AEE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1994825" y="3691574"/>
            <a:ext cx="1737360" cy="274320"/>
          </a:xfrm>
          <a:prstGeom prst="line">
            <a:avLst/>
          </a:prstGeom>
          <a:ln w="19050">
            <a:solidFill>
              <a:srgbClr val="00AEE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40354" y="3625632"/>
            <a:ext cx="1463040" cy="365760"/>
          </a:xfrm>
          <a:prstGeom prst="line">
            <a:avLst/>
          </a:prstGeom>
          <a:ln w="19050">
            <a:solidFill>
              <a:srgbClr val="00AEE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297680" y="6034259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8791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  <p:bldP spid="16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42384" y="1379448"/>
            <a:ext cx="7659232" cy="4663562"/>
            <a:chOff x="579423" y="1438507"/>
            <a:chExt cx="7659232" cy="466356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37"/>
            <a:stretch/>
          </p:blipFill>
          <p:spPr>
            <a:xfrm>
              <a:off x="579423" y="1438507"/>
              <a:ext cx="7659232" cy="4663562"/>
            </a:xfrm>
            <a:prstGeom prst="rect">
              <a:avLst/>
            </a:prstGeom>
          </p:spPr>
        </p:pic>
        <p:sp>
          <p:nvSpPr>
            <p:cNvPr id="9" name="Rounded Rectangular Callout 8"/>
            <p:cNvSpPr/>
            <p:nvPr/>
          </p:nvSpPr>
          <p:spPr>
            <a:xfrm>
              <a:off x="924827" y="3902044"/>
              <a:ext cx="573338" cy="588475"/>
            </a:xfrm>
            <a:custGeom>
              <a:avLst/>
              <a:gdLst>
                <a:gd name="connsiteX0" fmla="*/ 0 w 1081706"/>
                <a:gd name="connsiteY0" fmla="*/ 82992 h 497941"/>
                <a:gd name="connsiteX1" fmla="*/ 82992 w 1081706"/>
                <a:gd name="connsiteY1" fmla="*/ 0 h 497941"/>
                <a:gd name="connsiteX2" fmla="*/ 180284 w 1081706"/>
                <a:gd name="connsiteY2" fmla="*/ 0 h 497941"/>
                <a:gd name="connsiteX3" fmla="*/ 180284 w 1081706"/>
                <a:gd name="connsiteY3" fmla="*/ 0 h 497941"/>
                <a:gd name="connsiteX4" fmla="*/ 450711 w 1081706"/>
                <a:gd name="connsiteY4" fmla="*/ 0 h 497941"/>
                <a:gd name="connsiteX5" fmla="*/ 998714 w 1081706"/>
                <a:gd name="connsiteY5" fmla="*/ 0 h 497941"/>
                <a:gd name="connsiteX6" fmla="*/ 1081706 w 1081706"/>
                <a:gd name="connsiteY6" fmla="*/ 82992 h 497941"/>
                <a:gd name="connsiteX7" fmla="*/ 1081706 w 1081706"/>
                <a:gd name="connsiteY7" fmla="*/ 290466 h 497941"/>
                <a:gd name="connsiteX8" fmla="*/ 1081706 w 1081706"/>
                <a:gd name="connsiteY8" fmla="*/ 290466 h 497941"/>
                <a:gd name="connsiteX9" fmla="*/ 1081706 w 1081706"/>
                <a:gd name="connsiteY9" fmla="*/ 414951 h 497941"/>
                <a:gd name="connsiteX10" fmla="*/ 1081706 w 1081706"/>
                <a:gd name="connsiteY10" fmla="*/ 414949 h 497941"/>
                <a:gd name="connsiteX11" fmla="*/ 998714 w 1081706"/>
                <a:gd name="connsiteY11" fmla="*/ 497941 h 497941"/>
                <a:gd name="connsiteX12" fmla="*/ 450711 w 1081706"/>
                <a:gd name="connsiteY12" fmla="*/ 497941 h 497941"/>
                <a:gd name="connsiteX13" fmla="*/ 315501 w 1081706"/>
                <a:gd name="connsiteY13" fmla="*/ 560184 h 497941"/>
                <a:gd name="connsiteX14" fmla="*/ 180284 w 1081706"/>
                <a:gd name="connsiteY14" fmla="*/ 497941 h 497941"/>
                <a:gd name="connsiteX15" fmla="*/ 82992 w 1081706"/>
                <a:gd name="connsiteY15" fmla="*/ 497941 h 497941"/>
                <a:gd name="connsiteX16" fmla="*/ 0 w 1081706"/>
                <a:gd name="connsiteY16" fmla="*/ 414949 h 497941"/>
                <a:gd name="connsiteX17" fmla="*/ 0 w 1081706"/>
                <a:gd name="connsiteY17" fmla="*/ 414951 h 497941"/>
                <a:gd name="connsiteX18" fmla="*/ 0 w 1081706"/>
                <a:gd name="connsiteY18" fmla="*/ 290466 h 497941"/>
                <a:gd name="connsiteX19" fmla="*/ 0 w 1081706"/>
                <a:gd name="connsiteY19" fmla="*/ 290466 h 497941"/>
                <a:gd name="connsiteX20" fmla="*/ 0 w 1081706"/>
                <a:gd name="connsiteY20" fmla="*/ 82992 h 497941"/>
                <a:gd name="connsiteX0" fmla="*/ 0 w 1081706"/>
                <a:gd name="connsiteY0" fmla="*/ 82992 h 560184"/>
                <a:gd name="connsiteX1" fmla="*/ 82992 w 1081706"/>
                <a:gd name="connsiteY1" fmla="*/ 0 h 560184"/>
                <a:gd name="connsiteX2" fmla="*/ 180284 w 1081706"/>
                <a:gd name="connsiteY2" fmla="*/ 0 h 560184"/>
                <a:gd name="connsiteX3" fmla="*/ 180284 w 1081706"/>
                <a:gd name="connsiteY3" fmla="*/ 0 h 560184"/>
                <a:gd name="connsiteX4" fmla="*/ 450711 w 1081706"/>
                <a:gd name="connsiteY4" fmla="*/ 0 h 560184"/>
                <a:gd name="connsiteX5" fmla="*/ 998714 w 1081706"/>
                <a:gd name="connsiteY5" fmla="*/ 0 h 560184"/>
                <a:gd name="connsiteX6" fmla="*/ 1081706 w 1081706"/>
                <a:gd name="connsiteY6" fmla="*/ 82992 h 560184"/>
                <a:gd name="connsiteX7" fmla="*/ 1081706 w 1081706"/>
                <a:gd name="connsiteY7" fmla="*/ 290466 h 560184"/>
                <a:gd name="connsiteX8" fmla="*/ 1081706 w 1081706"/>
                <a:gd name="connsiteY8" fmla="*/ 290466 h 560184"/>
                <a:gd name="connsiteX9" fmla="*/ 1081706 w 1081706"/>
                <a:gd name="connsiteY9" fmla="*/ 414951 h 560184"/>
                <a:gd name="connsiteX10" fmla="*/ 1081706 w 1081706"/>
                <a:gd name="connsiteY10" fmla="*/ 414949 h 560184"/>
                <a:gd name="connsiteX11" fmla="*/ 998714 w 1081706"/>
                <a:gd name="connsiteY11" fmla="*/ 497941 h 560184"/>
                <a:gd name="connsiteX12" fmla="*/ 695155 w 1081706"/>
                <a:gd name="connsiteY12" fmla="*/ 488888 h 560184"/>
                <a:gd name="connsiteX13" fmla="*/ 315501 w 1081706"/>
                <a:gd name="connsiteY13" fmla="*/ 560184 h 560184"/>
                <a:gd name="connsiteX14" fmla="*/ 180284 w 1081706"/>
                <a:gd name="connsiteY14" fmla="*/ 497941 h 560184"/>
                <a:gd name="connsiteX15" fmla="*/ 82992 w 1081706"/>
                <a:gd name="connsiteY15" fmla="*/ 497941 h 560184"/>
                <a:gd name="connsiteX16" fmla="*/ 0 w 1081706"/>
                <a:gd name="connsiteY16" fmla="*/ 414949 h 560184"/>
                <a:gd name="connsiteX17" fmla="*/ 0 w 1081706"/>
                <a:gd name="connsiteY17" fmla="*/ 414951 h 560184"/>
                <a:gd name="connsiteX18" fmla="*/ 0 w 1081706"/>
                <a:gd name="connsiteY18" fmla="*/ 290466 h 560184"/>
                <a:gd name="connsiteX19" fmla="*/ 0 w 1081706"/>
                <a:gd name="connsiteY19" fmla="*/ 290466 h 560184"/>
                <a:gd name="connsiteX20" fmla="*/ 0 w 1081706"/>
                <a:gd name="connsiteY20" fmla="*/ 82992 h 560184"/>
                <a:gd name="connsiteX0" fmla="*/ 0 w 1081706"/>
                <a:gd name="connsiteY0" fmla="*/ 82992 h 768414"/>
                <a:gd name="connsiteX1" fmla="*/ 82992 w 1081706"/>
                <a:gd name="connsiteY1" fmla="*/ 0 h 768414"/>
                <a:gd name="connsiteX2" fmla="*/ 180284 w 1081706"/>
                <a:gd name="connsiteY2" fmla="*/ 0 h 768414"/>
                <a:gd name="connsiteX3" fmla="*/ 180284 w 1081706"/>
                <a:gd name="connsiteY3" fmla="*/ 0 h 768414"/>
                <a:gd name="connsiteX4" fmla="*/ 450711 w 1081706"/>
                <a:gd name="connsiteY4" fmla="*/ 0 h 768414"/>
                <a:gd name="connsiteX5" fmla="*/ 998714 w 1081706"/>
                <a:gd name="connsiteY5" fmla="*/ 0 h 768414"/>
                <a:gd name="connsiteX6" fmla="*/ 1081706 w 1081706"/>
                <a:gd name="connsiteY6" fmla="*/ 82992 h 768414"/>
                <a:gd name="connsiteX7" fmla="*/ 1081706 w 1081706"/>
                <a:gd name="connsiteY7" fmla="*/ 290466 h 768414"/>
                <a:gd name="connsiteX8" fmla="*/ 1081706 w 1081706"/>
                <a:gd name="connsiteY8" fmla="*/ 290466 h 768414"/>
                <a:gd name="connsiteX9" fmla="*/ 1081706 w 1081706"/>
                <a:gd name="connsiteY9" fmla="*/ 414951 h 768414"/>
                <a:gd name="connsiteX10" fmla="*/ 1081706 w 1081706"/>
                <a:gd name="connsiteY10" fmla="*/ 414949 h 768414"/>
                <a:gd name="connsiteX11" fmla="*/ 998714 w 1081706"/>
                <a:gd name="connsiteY11" fmla="*/ 497941 h 768414"/>
                <a:gd name="connsiteX12" fmla="*/ 695155 w 1081706"/>
                <a:gd name="connsiteY12" fmla="*/ 488888 h 768414"/>
                <a:gd name="connsiteX13" fmla="*/ 786282 w 1081706"/>
                <a:gd name="connsiteY13" fmla="*/ 768414 h 768414"/>
                <a:gd name="connsiteX14" fmla="*/ 180284 w 1081706"/>
                <a:gd name="connsiteY14" fmla="*/ 497941 h 768414"/>
                <a:gd name="connsiteX15" fmla="*/ 82992 w 1081706"/>
                <a:gd name="connsiteY15" fmla="*/ 497941 h 768414"/>
                <a:gd name="connsiteX16" fmla="*/ 0 w 1081706"/>
                <a:gd name="connsiteY16" fmla="*/ 414949 h 768414"/>
                <a:gd name="connsiteX17" fmla="*/ 0 w 1081706"/>
                <a:gd name="connsiteY17" fmla="*/ 414951 h 768414"/>
                <a:gd name="connsiteX18" fmla="*/ 0 w 1081706"/>
                <a:gd name="connsiteY18" fmla="*/ 290466 h 768414"/>
                <a:gd name="connsiteX19" fmla="*/ 0 w 1081706"/>
                <a:gd name="connsiteY19" fmla="*/ 290466 h 768414"/>
                <a:gd name="connsiteX20" fmla="*/ 0 w 1081706"/>
                <a:gd name="connsiteY20" fmla="*/ 82992 h 768414"/>
                <a:gd name="connsiteX0" fmla="*/ 0 w 1081706"/>
                <a:gd name="connsiteY0" fmla="*/ 82992 h 768414"/>
                <a:gd name="connsiteX1" fmla="*/ 82992 w 1081706"/>
                <a:gd name="connsiteY1" fmla="*/ 0 h 768414"/>
                <a:gd name="connsiteX2" fmla="*/ 180284 w 1081706"/>
                <a:gd name="connsiteY2" fmla="*/ 0 h 768414"/>
                <a:gd name="connsiteX3" fmla="*/ 180284 w 1081706"/>
                <a:gd name="connsiteY3" fmla="*/ 0 h 768414"/>
                <a:gd name="connsiteX4" fmla="*/ 450711 w 1081706"/>
                <a:gd name="connsiteY4" fmla="*/ 0 h 768414"/>
                <a:gd name="connsiteX5" fmla="*/ 998714 w 1081706"/>
                <a:gd name="connsiteY5" fmla="*/ 0 h 768414"/>
                <a:gd name="connsiteX6" fmla="*/ 1081706 w 1081706"/>
                <a:gd name="connsiteY6" fmla="*/ 82992 h 768414"/>
                <a:gd name="connsiteX7" fmla="*/ 1081706 w 1081706"/>
                <a:gd name="connsiteY7" fmla="*/ 290466 h 768414"/>
                <a:gd name="connsiteX8" fmla="*/ 1081706 w 1081706"/>
                <a:gd name="connsiteY8" fmla="*/ 290466 h 768414"/>
                <a:gd name="connsiteX9" fmla="*/ 1081706 w 1081706"/>
                <a:gd name="connsiteY9" fmla="*/ 414951 h 768414"/>
                <a:gd name="connsiteX10" fmla="*/ 1081706 w 1081706"/>
                <a:gd name="connsiteY10" fmla="*/ 414949 h 768414"/>
                <a:gd name="connsiteX11" fmla="*/ 998714 w 1081706"/>
                <a:gd name="connsiteY11" fmla="*/ 497941 h 768414"/>
                <a:gd name="connsiteX12" fmla="*/ 695155 w 1081706"/>
                <a:gd name="connsiteY12" fmla="*/ 488888 h 768414"/>
                <a:gd name="connsiteX13" fmla="*/ 786282 w 1081706"/>
                <a:gd name="connsiteY13" fmla="*/ 768414 h 768414"/>
                <a:gd name="connsiteX14" fmla="*/ 515262 w 1081706"/>
                <a:gd name="connsiteY14" fmla="*/ 497941 h 768414"/>
                <a:gd name="connsiteX15" fmla="*/ 82992 w 1081706"/>
                <a:gd name="connsiteY15" fmla="*/ 497941 h 768414"/>
                <a:gd name="connsiteX16" fmla="*/ 0 w 1081706"/>
                <a:gd name="connsiteY16" fmla="*/ 414949 h 768414"/>
                <a:gd name="connsiteX17" fmla="*/ 0 w 1081706"/>
                <a:gd name="connsiteY17" fmla="*/ 414951 h 768414"/>
                <a:gd name="connsiteX18" fmla="*/ 0 w 1081706"/>
                <a:gd name="connsiteY18" fmla="*/ 290466 h 768414"/>
                <a:gd name="connsiteX19" fmla="*/ 0 w 1081706"/>
                <a:gd name="connsiteY19" fmla="*/ 290466 h 768414"/>
                <a:gd name="connsiteX20" fmla="*/ 0 w 1081706"/>
                <a:gd name="connsiteY20" fmla="*/ 82992 h 76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81706" h="768414">
                  <a:moveTo>
                    <a:pt x="0" y="82992"/>
                  </a:moveTo>
                  <a:cubicBezTo>
                    <a:pt x="0" y="37157"/>
                    <a:pt x="37157" y="0"/>
                    <a:pt x="82992" y="0"/>
                  </a:cubicBezTo>
                  <a:lnTo>
                    <a:pt x="180284" y="0"/>
                  </a:lnTo>
                  <a:lnTo>
                    <a:pt x="180284" y="0"/>
                  </a:lnTo>
                  <a:lnTo>
                    <a:pt x="450711" y="0"/>
                  </a:lnTo>
                  <a:lnTo>
                    <a:pt x="998714" y="0"/>
                  </a:lnTo>
                  <a:cubicBezTo>
                    <a:pt x="1044549" y="0"/>
                    <a:pt x="1081706" y="37157"/>
                    <a:pt x="1081706" y="82992"/>
                  </a:cubicBezTo>
                  <a:lnTo>
                    <a:pt x="1081706" y="290466"/>
                  </a:lnTo>
                  <a:lnTo>
                    <a:pt x="1081706" y="290466"/>
                  </a:lnTo>
                  <a:lnTo>
                    <a:pt x="1081706" y="414951"/>
                  </a:lnTo>
                  <a:lnTo>
                    <a:pt x="1081706" y="414949"/>
                  </a:lnTo>
                  <a:cubicBezTo>
                    <a:pt x="1081706" y="460784"/>
                    <a:pt x="1044549" y="497941"/>
                    <a:pt x="998714" y="497941"/>
                  </a:cubicBezTo>
                  <a:lnTo>
                    <a:pt x="695155" y="488888"/>
                  </a:lnTo>
                  <a:lnTo>
                    <a:pt x="786282" y="768414"/>
                  </a:lnTo>
                  <a:lnTo>
                    <a:pt x="515262" y="497941"/>
                  </a:lnTo>
                  <a:lnTo>
                    <a:pt x="82992" y="497941"/>
                  </a:lnTo>
                  <a:cubicBezTo>
                    <a:pt x="37157" y="497941"/>
                    <a:pt x="0" y="460784"/>
                    <a:pt x="0" y="414949"/>
                  </a:cubicBezTo>
                  <a:lnTo>
                    <a:pt x="0" y="414951"/>
                  </a:lnTo>
                  <a:lnTo>
                    <a:pt x="0" y="290466"/>
                  </a:lnTo>
                  <a:lnTo>
                    <a:pt x="0" y="290466"/>
                  </a:lnTo>
                  <a:lnTo>
                    <a:pt x="0" y="82992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5DC4D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18975" y="3829614"/>
              <a:ext cx="3850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924827" y="321764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4827" y="825894"/>
            <a:ext cx="6974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Oval 10"/>
          <p:cNvSpPr/>
          <p:nvPr/>
        </p:nvSpPr>
        <p:spPr>
          <a:xfrm>
            <a:off x="4297680" y="604301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2" y="57972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2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14" y="1213507"/>
            <a:ext cx="3243856" cy="26990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83" y="1213507"/>
            <a:ext cx="3627366" cy="26990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484" y="3831085"/>
            <a:ext cx="3795032" cy="250722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3534236" y="3340397"/>
            <a:ext cx="457200" cy="45720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8182981" y="3340397"/>
            <a:ext cx="457200" cy="45720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2" name="Oval 11"/>
          <p:cNvSpPr/>
          <p:nvPr/>
        </p:nvSpPr>
        <p:spPr>
          <a:xfrm>
            <a:off x="6261953" y="5899231"/>
            <a:ext cx="457200" cy="45720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2" y="57972"/>
            <a:ext cx="714375" cy="7143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24827" y="833355"/>
            <a:ext cx="6141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4827" y="325457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46190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6" t="5909" r="6138" b="5441"/>
          <a:stretch/>
        </p:blipFill>
        <p:spPr>
          <a:xfrm>
            <a:off x="1747319" y="1548335"/>
            <a:ext cx="5649363" cy="4734962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7396682" y="5615337"/>
            <a:ext cx="548640" cy="54864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2" y="57972"/>
            <a:ext cx="714375" cy="7143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24827" y="833355"/>
            <a:ext cx="6141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4827" y="325457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7275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" t="4898" r="4326" b="3094"/>
          <a:stretch/>
        </p:blipFill>
        <p:spPr>
          <a:xfrm>
            <a:off x="1344440" y="1418384"/>
            <a:ext cx="6455120" cy="4870765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7694396" y="5625375"/>
            <a:ext cx="548640" cy="54864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2" y="57972"/>
            <a:ext cx="714375" cy="7143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24827" y="833355"/>
            <a:ext cx="6141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4827" y="325457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6343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" t="6177" r="4657" b="1401"/>
          <a:stretch/>
        </p:blipFill>
        <p:spPr>
          <a:xfrm>
            <a:off x="1158844" y="1557328"/>
            <a:ext cx="6826313" cy="4508626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7769675" y="5509071"/>
            <a:ext cx="548640" cy="548640"/>
          </a:xfrm>
          <a:prstGeom prst="ellipse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2" y="57972"/>
            <a:ext cx="714375" cy="7143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24827" y="833355"/>
            <a:ext cx="6141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4827" y="325457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49436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t="5336" r="5331" b="3381"/>
          <a:stretch/>
        </p:blipFill>
        <p:spPr>
          <a:xfrm>
            <a:off x="5347938" y="2339199"/>
            <a:ext cx="3149003" cy="27151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90" y="2213140"/>
            <a:ext cx="4085388" cy="26990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2" y="57972"/>
            <a:ext cx="714375" cy="7143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24827" y="833355"/>
            <a:ext cx="6141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4827" y="325457"/>
            <a:ext cx="2640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574619" y="3707920"/>
            <a:ext cx="695260" cy="0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0073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4826" y="328720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482871" y="1147286"/>
            <a:ext cx="2561838" cy="2539287"/>
            <a:chOff x="516324" y="1105386"/>
            <a:chExt cx="2561838" cy="253928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324" y="1360433"/>
              <a:ext cx="2286000" cy="2101360"/>
            </a:xfrm>
            <a:prstGeom prst="rect">
              <a:avLst/>
            </a:prstGeom>
          </p:spPr>
        </p:pic>
        <p:sp>
          <p:nvSpPr>
            <p:cNvPr id="12" name="Rounded Rectangular Callout 11"/>
            <p:cNvSpPr/>
            <p:nvPr/>
          </p:nvSpPr>
          <p:spPr>
            <a:xfrm>
              <a:off x="958491" y="1105386"/>
              <a:ext cx="2055192" cy="738255"/>
            </a:xfrm>
            <a:custGeom>
              <a:avLst/>
              <a:gdLst>
                <a:gd name="connsiteX0" fmla="*/ 0 w 1649971"/>
                <a:gd name="connsiteY0" fmla="*/ 84501 h 506994"/>
                <a:gd name="connsiteX1" fmla="*/ 84501 w 1649971"/>
                <a:gd name="connsiteY1" fmla="*/ 0 h 506994"/>
                <a:gd name="connsiteX2" fmla="*/ 274995 w 1649971"/>
                <a:gd name="connsiteY2" fmla="*/ 0 h 506994"/>
                <a:gd name="connsiteX3" fmla="*/ 274995 w 1649971"/>
                <a:gd name="connsiteY3" fmla="*/ 0 h 506994"/>
                <a:gd name="connsiteX4" fmla="*/ 687488 w 1649971"/>
                <a:gd name="connsiteY4" fmla="*/ 0 h 506994"/>
                <a:gd name="connsiteX5" fmla="*/ 1565470 w 1649971"/>
                <a:gd name="connsiteY5" fmla="*/ 0 h 506994"/>
                <a:gd name="connsiteX6" fmla="*/ 1649971 w 1649971"/>
                <a:gd name="connsiteY6" fmla="*/ 84501 h 506994"/>
                <a:gd name="connsiteX7" fmla="*/ 1649971 w 1649971"/>
                <a:gd name="connsiteY7" fmla="*/ 295747 h 506994"/>
                <a:gd name="connsiteX8" fmla="*/ 1649971 w 1649971"/>
                <a:gd name="connsiteY8" fmla="*/ 295747 h 506994"/>
                <a:gd name="connsiteX9" fmla="*/ 1649971 w 1649971"/>
                <a:gd name="connsiteY9" fmla="*/ 422495 h 506994"/>
                <a:gd name="connsiteX10" fmla="*/ 1649971 w 1649971"/>
                <a:gd name="connsiteY10" fmla="*/ 422493 h 506994"/>
                <a:gd name="connsiteX11" fmla="*/ 1565470 w 1649971"/>
                <a:gd name="connsiteY11" fmla="*/ 506994 h 506994"/>
                <a:gd name="connsiteX12" fmla="*/ 687488 w 1649971"/>
                <a:gd name="connsiteY12" fmla="*/ 506994 h 506994"/>
                <a:gd name="connsiteX13" fmla="*/ 481247 w 1649971"/>
                <a:gd name="connsiteY13" fmla="*/ 570368 h 506994"/>
                <a:gd name="connsiteX14" fmla="*/ 274995 w 1649971"/>
                <a:gd name="connsiteY14" fmla="*/ 506994 h 506994"/>
                <a:gd name="connsiteX15" fmla="*/ 84501 w 1649971"/>
                <a:gd name="connsiteY15" fmla="*/ 506994 h 506994"/>
                <a:gd name="connsiteX16" fmla="*/ 0 w 1649971"/>
                <a:gd name="connsiteY16" fmla="*/ 422493 h 506994"/>
                <a:gd name="connsiteX17" fmla="*/ 0 w 1649971"/>
                <a:gd name="connsiteY17" fmla="*/ 422495 h 506994"/>
                <a:gd name="connsiteX18" fmla="*/ 0 w 1649971"/>
                <a:gd name="connsiteY18" fmla="*/ 295747 h 506994"/>
                <a:gd name="connsiteX19" fmla="*/ 0 w 1649971"/>
                <a:gd name="connsiteY19" fmla="*/ 295747 h 506994"/>
                <a:gd name="connsiteX20" fmla="*/ 0 w 1649971"/>
                <a:gd name="connsiteY20" fmla="*/ 84501 h 506994"/>
                <a:gd name="connsiteX0" fmla="*/ 0 w 1649971"/>
                <a:gd name="connsiteY0" fmla="*/ 84501 h 570368"/>
                <a:gd name="connsiteX1" fmla="*/ 84501 w 1649971"/>
                <a:gd name="connsiteY1" fmla="*/ 0 h 570368"/>
                <a:gd name="connsiteX2" fmla="*/ 274995 w 1649971"/>
                <a:gd name="connsiteY2" fmla="*/ 0 h 570368"/>
                <a:gd name="connsiteX3" fmla="*/ 274995 w 1649971"/>
                <a:gd name="connsiteY3" fmla="*/ 0 h 570368"/>
                <a:gd name="connsiteX4" fmla="*/ 687488 w 1649971"/>
                <a:gd name="connsiteY4" fmla="*/ 0 h 570368"/>
                <a:gd name="connsiteX5" fmla="*/ 1565470 w 1649971"/>
                <a:gd name="connsiteY5" fmla="*/ 0 h 570368"/>
                <a:gd name="connsiteX6" fmla="*/ 1649971 w 1649971"/>
                <a:gd name="connsiteY6" fmla="*/ 84501 h 570368"/>
                <a:gd name="connsiteX7" fmla="*/ 1649971 w 1649971"/>
                <a:gd name="connsiteY7" fmla="*/ 295747 h 570368"/>
                <a:gd name="connsiteX8" fmla="*/ 1649971 w 1649971"/>
                <a:gd name="connsiteY8" fmla="*/ 295747 h 570368"/>
                <a:gd name="connsiteX9" fmla="*/ 1649971 w 1649971"/>
                <a:gd name="connsiteY9" fmla="*/ 422495 h 570368"/>
                <a:gd name="connsiteX10" fmla="*/ 1649971 w 1649971"/>
                <a:gd name="connsiteY10" fmla="*/ 422493 h 570368"/>
                <a:gd name="connsiteX11" fmla="*/ 1565470 w 1649971"/>
                <a:gd name="connsiteY11" fmla="*/ 506994 h 570368"/>
                <a:gd name="connsiteX12" fmla="*/ 904771 w 1649971"/>
                <a:gd name="connsiteY12" fmla="*/ 497941 h 570368"/>
                <a:gd name="connsiteX13" fmla="*/ 481247 w 1649971"/>
                <a:gd name="connsiteY13" fmla="*/ 570368 h 570368"/>
                <a:gd name="connsiteX14" fmla="*/ 274995 w 1649971"/>
                <a:gd name="connsiteY14" fmla="*/ 506994 h 570368"/>
                <a:gd name="connsiteX15" fmla="*/ 84501 w 1649971"/>
                <a:gd name="connsiteY15" fmla="*/ 506994 h 570368"/>
                <a:gd name="connsiteX16" fmla="*/ 0 w 1649971"/>
                <a:gd name="connsiteY16" fmla="*/ 422493 h 570368"/>
                <a:gd name="connsiteX17" fmla="*/ 0 w 1649971"/>
                <a:gd name="connsiteY17" fmla="*/ 422495 h 570368"/>
                <a:gd name="connsiteX18" fmla="*/ 0 w 1649971"/>
                <a:gd name="connsiteY18" fmla="*/ 295747 h 570368"/>
                <a:gd name="connsiteX19" fmla="*/ 0 w 1649971"/>
                <a:gd name="connsiteY19" fmla="*/ 295747 h 570368"/>
                <a:gd name="connsiteX20" fmla="*/ 0 w 1649971"/>
                <a:gd name="connsiteY20" fmla="*/ 84501 h 570368"/>
                <a:gd name="connsiteX0" fmla="*/ 0 w 1649971"/>
                <a:gd name="connsiteY0" fmla="*/ 84501 h 570368"/>
                <a:gd name="connsiteX1" fmla="*/ 84501 w 1649971"/>
                <a:gd name="connsiteY1" fmla="*/ 0 h 570368"/>
                <a:gd name="connsiteX2" fmla="*/ 274995 w 1649971"/>
                <a:gd name="connsiteY2" fmla="*/ 0 h 570368"/>
                <a:gd name="connsiteX3" fmla="*/ 274995 w 1649971"/>
                <a:gd name="connsiteY3" fmla="*/ 0 h 570368"/>
                <a:gd name="connsiteX4" fmla="*/ 687488 w 1649971"/>
                <a:gd name="connsiteY4" fmla="*/ 0 h 570368"/>
                <a:gd name="connsiteX5" fmla="*/ 1565470 w 1649971"/>
                <a:gd name="connsiteY5" fmla="*/ 0 h 570368"/>
                <a:gd name="connsiteX6" fmla="*/ 1649971 w 1649971"/>
                <a:gd name="connsiteY6" fmla="*/ 84501 h 570368"/>
                <a:gd name="connsiteX7" fmla="*/ 1649971 w 1649971"/>
                <a:gd name="connsiteY7" fmla="*/ 295747 h 570368"/>
                <a:gd name="connsiteX8" fmla="*/ 1649971 w 1649971"/>
                <a:gd name="connsiteY8" fmla="*/ 295747 h 570368"/>
                <a:gd name="connsiteX9" fmla="*/ 1649971 w 1649971"/>
                <a:gd name="connsiteY9" fmla="*/ 422495 h 570368"/>
                <a:gd name="connsiteX10" fmla="*/ 1649971 w 1649971"/>
                <a:gd name="connsiteY10" fmla="*/ 422493 h 570368"/>
                <a:gd name="connsiteX11" fmla="*/ 1565470 w 1649971"/>
                <a:gd name="connsiteY11" fmla="*/ 506994 h 570368"/>
                <a:gd name="connsiteX12" fmla="*/ 904771 w 1649971"/>
                <a:gd name="connsiteY12" fmla="*/ 497941 h 570368"/>
                <a:gd name="connsiteX13" fmla="*/ 481247 w 1649971"/>
                <a:gd name="connsiteY13" fmla="*/ 570368 h 570368"/>
                <a:gd name="connsiteX14" fmla="*/ 619026 w 1649971"/>
                <a:gd name="connsiteY14" fmla="*/ 525101 h 570368"/>
                <a:gd name="connsiteX15" fmla="*/ 84501 w 1649971"/>
                <a:gd name="connsiteY15" fmla="*/ 506994 h 570368"/>
                <a:gd name="connsiteX16" fmla="*/ 0 w 1649971"/>
                <a:gd name="connsiteY16" fmla="*/ 422493 h 570368"/>
                <a:gd name="connsiteX17" fmla="*/ 0 w 1649971"/>
                <a:gd name="connsiteY17" fmla="*/ 422495 h 570368"/>
                <a:gd name="connsiteX18" fmla="*/ 0 w 1649971"/>
                <a:gd name="connsiteY18" fmla="*/ 295747 h 570368"/>
                <a:gd name="connsiteX19" fmla="*/ 0 w 1649971"/>
                <a:gd name="connsiteY19" fmla="*/ 295747 h 570368"/>
                <a:gd name="connsiteX20" fmla="*/ 0 w 1649971"/>
                <a:gd name="connsiteY20" fmla="*/ 84501 h 570368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619026 w 1649971"/>
                <a:gd name="connsiteY14" fmla="*/ 525101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736721 w 1649971"/>
                <a:gd name="connsiteY14" fmla="*/ 516048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16048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800096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48378"/>
                <a:gd name="connsiteX1" fmla="*/ 84501 w 1649971"/>
                <a:gd name="connsiteY1" fmla="*/ 0 h 648378"/>
                <a:gd name="connsiteX2" fmla="*/ 274995 w 1649971"/>
                <a:gd name="connsiteY2" fmla="*/ 0 h 648378"/>
                <a:gd name="connsiteX3" fmla="*/ 274995 w 1649971"/>
                <a:gd name="connsiteY3" fmla="*/ 0 h 648378"/>
                <a:gd name="connsiteX4" fmla="*/ 687488 w 1649971"/>
                <a:gd name="connsiteY4" fmla="*/ 0 h 648378"/>
                <a:gd name="connsiteX5" fmla="*/ 1565470 w 1649971"/>
                <a:gd name="connsiteY5" fmla="*/ 0 h 648378"/>
                <a:gd name="connsiteX6" fmla="*/ 1649971 w 1649971"/>
                <a:gd name="connsiteY6" fmla="*/ 84501 h 648378"/>
                <a:gd name="connsiteX7" fmla="*/ 1649971 w 1649971"/>
                <a:gd name="connsiteY7" fmla="*/ 295747 h 648378"/>
                <a:gd name="connsiteX8" fmla="*/ 1649971 w 1649971"/>
                <a:gd name="connsiteY8" fmla="*/ 295747 h 648378"/>
                <a:gd name="connsiteX9" fmla="*/ 1649971 w 1649971"/>
                <a:gd name="connsiteY9" fmla="*/ 422495 h 648378"/>
                <a:gd name="connsiteX10" fmla="*/ 1649971 w 1649971"/>
                <a:gd name="connsiteY10" fmla="*/ 422493 h 648378"/>
                <a:gd name="connsiteX11" fmla="*/ 1565470 w 1649971"/>
                <a:gd name="connsiteY11" fmla="*/ 506994 h 648378"/>
                <a:gd name="connsiteX12" fmla="*/ 895717 w 1649971"/>
                <a:gd name="connsiteY12" fmla="*/ 506995 h 648378"/>
                <a:gd name="connsiteX13" fmla="*/ 855345 w 1649971"/>
                <a:gd name="connsiteY13" fmla="*/ 648378 h 648378"/>
                <a:gd name="connsiteX14" fmla="*/ 800096 w 1649971"/>
                <a:gd name="connsiteY14" fmla="*/ 506994 h 648378"/>
                <a:gd name="connsiteX15" fmla="*/ 84501 w 1649971"/>
                <a:gd name="connsiteY15" fmla="*/ 506994 h 648378"/>
                <a:gd name="connsiteX16" fmla="*/ 0 w 1649971"/>
                <a:gd name="connsiteY16" fmla="*/ 422493 h 648378"/>
                <a:gd name="connsiteX17" fmla="*/ 0 w 1649971"/>
                <a:gd name="connsiteY17" fmla="*/ 422495 h 648378"/>
                <a:gd name="connsiteX18" fmla="*/ 0 w 1649971"/>
                <a:gd name="connsiteY18" fmla="*/ 295747 h 648378"/>
                <a:gd name="connsiteX19" fmla="*/ 0 w 1649971"/>
                <a:gd name="connsiteY19" fmla="*/ 295747 h 648378"/>
                <a:gd name="connsiteX20" fmla="*/ 0 w 1649971"/>
                <a:gd name="connsiteY20" fmla="*/ 84501 h 648378"/>
                <a:gd name="connsiteX0" fmla="*/ 0 w 1649971"/>
                <a:gd name="connsiteY0" fmla="*/ 84501 h 654640"/>
                <a:gd name="connsiteX1" fmla="*/ 84501 w 1649971"/>
                <a:gd name="connsiteY1" fmla="*/ 0 h 654640"/>
                <a:gd name="connsiteX2" fmla="*/ 274995 w 1649971"/>
                <a:gd name="connsiteY2" fmla="*/ 0 h 654640"/>
                <a:gd name="connsiteX3" fmla="*/ 274995 w 1649971"/>
                <a:gd name="connsiteY3" fmla="*/ 0 h 654640"/>
                <a:gd name="connsiteX4" fmla="*/ 687488 w 1649971"/>
                <a:gd name="connsiteY4" fmla="*/ 0 h 654640"/>
                <a:gd name="connsiteX5" fmla="*/ 1565470 w 1649971"/>
                <a:gd name="connsiteY5" fmla="*/ 0 h 654640"/>
                <a:gd name="connsiteX6" fmla="*/ 1649971 w 1649971"/>
                <a:gd name="connsiteY6" fmla="*/ 84501 h 654640"/>
                <a:gd name="connsiteX7" fmla="*/ 1649971 w 1649971"/>
                <a:gd name="connsiteY7" fmla="*/ 295747 h 654640"/>
                <a:gd name="connsiteX8" fmla="*/ 1649971 w 1649971"/>
                <a:gd name="connsiteY8" fmla="*/ 295747 h 654640"/>
                <a:gd name="connsiteX9" fmla="*/ 1649971 w 1649971"/>
                <a:gd name="connsiteY9" fmla="*/ 422495 h 654640"/>
                <a:gd name="connsiteX10" fmla="*/ 1649971 w 1649971"/>
                <a:gd name="connsiteY10" fmla="*/ 422493 h 654640"/>
                <a:gd name="connsiteX11" fmla="*/ 1565470 w 1649971"/>
                <a:gd name="connsiteY11" fmla="*/ 506994 h 654640"/>
                <a:gd name="connsiteX12" fmla="*/ 895717 w 1649971"/>
                <a:gd name="connsiteY12" fmla="*/ 506995 h 654640"/>
                <a:gd name="connsiteX13" fmla="*/ 827589 w 1649971"/>
                <a:gd name="connsiteY13" fmla="*/ 654640 h 654640"/>
                <a:gd name="connsiteX14" fmla="*/ 800096 w 1649971"/>
                <a:gd name="connsiteY14" fmla="*/ 506994 h 654640"/>
                <a:gd name="connsiteX15" fmla="*/ 84501 w 1649971"/>
                <a:gd name="connsiteY15" fmla="*/ 506994 h 654640"/>
                <a:gd name="connsiteX16" fmla="*/ 0 w 1649971"/>
                <a:gd name="connsiteY16" fmla="*/ 422493 h 654640"/>
                <a:gd name="connsiteX17" fmla="*/ 0 w 1649971"/>
                <a:gd name="connsiteY17" fmla="*/ 422495 h 654640"/>
                <a:gd name="connsiteX18" fmla="*/ 0 w 1649971"/>
                <a:gd name="connsiteY18" fmla="*/ 295747 h 654640"/>
                <a:gd name="connsiteX19" fmla="*/ 0 w 1649971"/>
                <a:gd name="connsiteY19" fmla="*/ 295747 h 654640"/>
                <a:gd name="connsiteX20" fmla="*/ 0 w 1649971"/>
                <a:gd name="connsiteY20" fmla="*/ 84501 h 65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9971" h="654640">
                  <a:moveTo>
                    <a:pt x="0" y="84501"/>
                  </a:moveTo>
                  <a:cubicBezTo>
                    <a:pt x="0" y="37832"/>
                    <a:pt x="37832" y="0"/>
                    <a:pt x="84501" y="0"/>
                  </a:cubicBezTo>
                  <a:lnTo>
                    <a:pt x="274995" y="0"/>
                  </a:lnTo>
                  <a:lnTo>
                    <a:pt x="274995" y="0"/>
                  </a:lnTo>
                  <a:lnTo>
                    <a:pt x="687488" y="0"/>
                  </a:lnTo>
                  <a:lnTo>
                    <a:pt x="1565470" y="0"/>
                  </a:lnTo>
                  <a:cubicBezTo>
                    <a:pt x="1612139" y="0"/>
                    <a:pt x="1649971" y="37832"/>
                    <a:pt x="1649971" y="84501"/>
                  </a:cubicBezTo>
                  <a:lnTo>
                    <a:pt x="1649971" y="295747"/>
                  </a:lnTo>
                  <a:lnTo>
                    <a:pt x="1649971" y="295747"/>
                  </a:lnTo>
                  <a:lnTo>
                    <a:pt x="1649971" y="422495"/>
                  </a:lnTo>
                  <a:lnTo>
                    <a:pt x="1649971" y="422493"/>
                  </a:lnTo>
                  <a:cubicBezTo>
                    <a:pt x="1649971" y="469162"/>
                    <a:pt x="1612139" y="506994"/>
                    <a:pt x="1565470" y="506994"/>
                  </a:cubicBezTo>
                  <a:lnTo>
                    <a:pt x="895717" y="506995"/>
                  </a:lnTo>
                  <a:lnTo>
                    <a:pt x="827589" y="654640"/>
                  </a:lnTo>
                  <a:lnTo>
                    <a:pt x="800096" y="506994"/>
                  </a:lnTo>
                  <a:lnTo>
                    <a:pt x="84501" y="506994"/>
                  </a:lnTo>
                  <a:cubicBezTo>
                    <a:pt x="37832" y="506994"/>
                    <a:pt x="0" y="469162"/>
                    <a:pt x="0" y="422493"/>
                  </a:cubicBezTo>
                  <a:lnTo>
                    <a:pt x="0" y="422495"/>
                  </a:lnTo>
                  <a:lnTo>
                    <a:pt x="0" y="295747"/>
                  </a:lnTo>
                  <a:lnTo>
                    <a:pt x="0" y="295747"/>
                  </a:lnTo>
                  <a:lnTo>
                    <a:pt x="0" y="8450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60D1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6394" y="1142301"/>
              <a:ext cx="2271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Xin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gia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đình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năm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2565521" y="327891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321886" y="1358174"/>
            <a:ext cx="2424399" cy="2242776"/>
            <a:chOff x="3346140" y="1401897"/>
            <a:chExt cx="2424399" cy="22427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6140" y="1401897"/>
              <a:ext cx="2286000" cy="2101832"/>
            </a:xfrm>
            <a:prstGeom prst="rect">
              <a:avLst/>
            </a:prstGeom>
          </p:spPr>
        </p:pic>
        <p:sp>
          <p:nvSpPr>
            <p:cNvPr id="15" name="Oval 14"/>
            <p:cNvSpPr/>
            <p:nvPr/>
          </p:nvSpPr>
          <p:spPr>
            <a:xfrm>
              <a:off x="5404779" y="327891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466857" y="1358174"/>
            <a:ext cx="2440530" cy="2205214"/>
            <a:chOff x="490751" y="3950947"/>
            <a:chExt cx="2440530" cy="220521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751" y="3950947"/>
              <a:ext cx="2286000" cy="2096472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2565521" y="5790401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67638" y="4034022"/>
            <a:ext cx="2392219" cy="2256078"/>
            <a:chOff x="3378320" y="3894945"/>
            <a:chExt cx="2392219" cy="225607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320" y="3894945"/>
              <a:ext cx="2286000" cy="2101832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5404779" y="578526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72646" y="4025364"/>
            <a:ext cx="2424966" cy="2256078"/>
            <a:chOff x="6162575" y="3894945"/>
            <a:chExt cx="2424966" cy="225607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75" y="3894945"/>
              <a:ext cx="2286000" cy="2101832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8221781" y="578526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486950" y="3686573"/>
            <a:ext cx="2469753" cy="2566679"/>
            <a:chOff x="6142194" y="1077994"/>
            <a:chExt cx="2469753" cy="256667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2194" y="1420128"/>
              <a:ext cx="2286000" cy="2101360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8223885" y="327891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20" name="Rounded Rectangular Callout 11"/>
            <p:cNvSpPr/>
            <p:nvPr/>
          </p:nvSpPr>
          <p:spPr>
            <a:xfrm>
              <a:off x="6309974" y="1077994"/>
              <a:ext cx="2279671" cy="469115"/>
            </a:xfrm>
            <a:custGeom>
              <a:avLst/>
              <a:gdLst>
                <a:gd name="connsiteX0" fmla="*/ 0 w 1649971"/>
                <a:gd name="connsiteY0" fmla="*/ 84501 h 506994"/>
                <a:gd name="connsiteX1" fmla="*/ 84501 w 1649971"/>
                <a:gd name="connsiteY1" fmla="*/ 0 h 506994"/>
                <a:gd name="connsiteX2" fmla="*/ 274995 w 1649971"/>
                <a:gd name="connsiteY2" fmla="*/ 0 h 506994"/>
                <a:gd name="connsiteX3" fmla="*/ 274995 w 1649971"/>
                <a:gd name="connsiteY3" fmla="*/ 0 h 506994"/>
                <a:gd name="connsiteX4" fmla="*/ 687488 w 1649971"/>
                <a:gd name="connsiteY4" fmla="*/ 0 h 506994"/>
                <a:gd name="connsiteX5" fmla="*/ 1565470 w 1649971"/>
                <a:gd name="connsiteY5" fmla="*/ 0 h 506994"/>
                <a:gd name="connsiteX6" fmla="*/ 1649971 w 1649971"/>
                <a:gd name="connsiteY6" fmla="*/ 84501 h 506994"/>
                <a:gd name="connsiteX7" fmla="*/ 1649971 w 1649971"/>
                <a:gd name="connsiteY7" fmla="*/ 295747 h 506994"/>
                <a:gd name="connsiteX8" fmla="*/ 1649971 w 1649971"/>
                <a:gd name="connsiteY8" fmla="*/ 295747 h 506994"/>
                <a:gd name="connsiteX9" fmla="*/ 1649971 w 1649971"/>
                <a:gd name="connsiteY9" fmla="*/ 422495 h 506994"/>
                <a:gd name="connsiteX10" fmla="*/ 1649971 w 1649971"/>
                <a:gd name="connsiteY10" fmla="*/ 422493 h 506994"/>
                <a:gd name="connsiteX11" fmla="*/ 1565470 w 1649971"/>
                <a:gd name="connsiteY11" fmla="*/ 506994 h 506994"/>
                <a:gd name="connsiteX12" fmla="*/ 687488 w 1649971"/>
                <a:gd name="connsiteY12" fmla="*/ 506994 h 506994"/>
                <a:gd name="connsiteX13" fmla="*/ 481247 w 1649971"/>
                <a:gd name="connsiteY13" fmla="*/ 570368 h 506994"/>
                <a:gd name="connsiteX14" fmla="*/ 274995 w 1649971"/>
                <a:gd name="connsiteY14" fmla="*/ 506994 h 506994"/>
                <a:gd name="connsiteX15" fmla="*/ 84501 w 1649971"/>
                <a:gd name="connsiteY15" fmla="*/ 506994 h 506994"/>
                <a:gd name="connsiteX16" fmla="*/ 0 w 1649971"/>
                <a:gd name="connsiteY16" fmla="*/ 422493 h 506994"/>
                <a:gd name="connsiteX17" fmla="*/ 0 w 1649971"/>
                <a:gd name="connsiteY17" fmla="*/ 422495 h 506994"/>
                <a:gd name="connsiteX18" fmla="*/ 0 w 1649971"/>
                <a:gd name="connsiteY18" fmla="*/ 295747 h 506994"/>
                <a:gd name="connsiteX19" fmla="*/ 0 w 1649971"/>
                <a:gd name="connsiteY19" fmla="*/ 295747 h 506994"/>
                <a:gd name="connsiteX20" fmla="*/ 0 w 1649971"/>
                <a:gd name="connsiteY20" fmla="*/ 84501 h 506994"/>
                <a:gd name="connsiteX0" fmla="*/ 0 w 1649971"/>
                <a:gd name="connsiteY0" fmla="*/ 84501 h 570368"/>
                <a:gd name="connsiteX1" fmla="*/ 84501 w 1649971"/>
                <a:gd name="connsiteY1" fmla="*/ 0 h 570368"/>
                <a:gd name="connsiteX2" fmla="*/ 274995 w 1649971"/>
                <a:gd name="connsiteY2" fmla="*/ 0 h 570368"/>
                <a:gd name="connsiteX3" fmla="*/ 274995 w 1649971"/>
                <a:gd name="connsiteY3" fmla="*/ 0 h 570368"/>
                <a:gd name="connsiteX4" fmla="*/ 687488 w 1649971"/>
                <a:gd name="connsiteY4" fmla="*/ 0 h 570368"/>
                <a:gd name="connsiteX5" fmla="*/ 1565470 w 1649971"/>
                <a:gd name="connsiteY5" fmla="*/ 0 h 570368"/>
                <a:gd name="connsiteX6" fmla="*/ 1649971 w 1649971"/>
                <a:gd name="connsiteY6" fmla="*/ 84501 h 570368"/>
                <a:gd name="connsiteX7" fmla="*/ 1649971 w 1649971"/>
                <a:gd name="connsiteY7" fmla="*/ 295747 h 570368"/>
                <a:gd name="connsiteX8" fmla="*/ 1649971 w 1649971"/>
                <a:gd name="connsiteY8" fmla="*/ 295747 h 570368"/>
                <a:gd name="connsiteX9" fmla="*/ 1649971 w 1649971"/>
                <a:gd name="connsiteY9" fmla="*/ 422495 h 570368"/>
                <a:gd name="connsiteX10" fmla="*/ 1649971 w 1649971"/>
                <a:gd name="connsiteY10" fmla="*/ 422493 h 570368"/>
                <a:gd name="connsiteX11" fmla="*/ 1565470 w 1649971"/>
                <a:gd name="connsiteY11" fmla="*/ 506994 h 570368"/>
                <a:gd name="connsiteX12" fmla="*/ 904771 w 1649971"/>
                <a:gd name="connsiteY12" fmla="*/ 497941 h 570368"/>
                <a:gd name="connsiteX13" fmla="*/ 481247 w 1649971"/>
                <a:gd name="connsiteY13" fmla="*/ 570368 h 570368"/>
                <a:gd name="connsiteX14" fmla="*/ 274995 w 1649971"/>
                <a:gd name="connsiteY14" fmla="*/ 506994 h 570368"/>
                <a:gd name="connsiteX15" fmla="*/ 84501 w 1649971"/>
                <a:gd name="connsiteY15" fmla="*/ 506994 h 570368"/>
                <a:gd name="connsiteX16" fmla="*/ 0 w 1649971"/>
                <a:gd name="connsiteY16" fmla="*/ 422493 h 570368"/>
                <a:gd name="connsiteX17" fmla="*/ 0 w 1649971"/>
                <a:gd name="connsiteY17" fmla="*/ 422495 h 570368"/>
                <a:gd name="connsiteX18" fmla="*/ 0 w 1649971"/>
                <a:gd name="connsiteY18" fmla="*/ 295747 h 570368"/>
                <a:gd name="connsiteX19" fmla="*/ 0 w 1649971"/>
                <a:gd name="connsiteY19" fmla="*/ 295747 h 570368"/>
                <a:gd name="connsiteX20" fmla="*/ 0 w 1649971"/>
                <a:gd name="connsiteY20" fmla="*/ 84501 h 570368"/>
                <a:gd name="connsiteX0" fmla="*/ 0 w 1649971"/>
                <a:gd name="connsiteY0" fmla="*/ 84501 h 570368"/>
                <a:gd name="connsiteX1" fmla="*/ 84501 w 1649971"/>
                <a:gd name="connsiteY1" fmla="*/ 0 h 570368"/>
                <a:gd name="connsiteX2" fmla="*/ 274995 w 1649971"/>
                <a:gd name="connsiteY2" fmla="*/ 0 h 570368"/>
                <a:gd name="connsiteX3" fmla="*/ 274995 w 1649971"/>
                <a:gd name="connsiteY3" fmla="*/ 0 h 570368"/>
                <a:gd name="connsiteX4" fmla="*/ 687488 w 1649971"/>
                <a:gd name="connsiteY4" fmla="*/ 0 h 570368"/>
                <a:gd name="connsiteX5" fmla="*/ 1565470 w 1649971"/>
                <a:gd name="connsiteY5" fmla="*/ 0 h 570368"/>
                <a:gd name="connsiteX6" fmla="*/ 1649971 w 1649971"/>
                <a:gd name="connsiteY6" fmla="*/ 84501 h 570368"/>
                <a:gd name="connsiteX7" fmla="*/ 1649971 w 1649971"/>
                <a:gd name="connsiteY7" fmla="*/ 295747 h 570368"/>
                <a:gd name="connsiteX8" fmla="*/ 1649971 w 1649971"/>
                <a:gd name="connsiteY8" fmla="*/ 295747 h 570368"/>
                <a:gd name="connsiteX9" fmla="*/ 1649971 w 1649971"/>
                <a:gd name="connsiteY9" fmla="*/ 422495 h 570368"/>
                <a:gd name="connsiteX10" fmla="*/ 1649971 w 1649971"/>
                <a:gd name="connsiteY10" fmla="*/ 422493 h 570368"/>
                <a:gd name="connsiteX11" fmla="*/ 1565470 w 1649971"/>
                <a:gd name="connsiteY11" fmla="*/ 506994 h 570368"/>
                <a:gd name="connsiteX12" fmla="*/ 904771 w 1649971"/>
                <a:gd name="connsiteY12" fmla="*/ 497941 h 570368"/>
                <a:gd name="connsiteX13" fmla="*/ 481247 w 1649971"/>
                <a:gd name="connsiteY13" fmla="*/ 570368 h 570368"/>
                <a:gd name="connsiteX14" fmla="*/ 619026 w 1649971"/>
                <a:gd name="connsiteY14" fmla="*/ 525101 h 570368"/>
                <a:gd name="connsiteX15" fmla="*/ 84501 w 1649971"/>
                <a:gd name="connsiteY15" fmla="*/ 506994 h 570368"/>
                <a:gd name="connsiteX16" fmla="*/ 0 w 1649971"/>
                <a:gd name="connsiteY16" fmla="*/ 422493 h 570368"/>
                <a:gd name="connsiteX17" fmla="*/ 0 w 1649971"/>
                <a:gd name="connsiteY17" fmla="*/ 422495 h 570368"/>
                <a:gd name="connsiteX18" fmla="*/ 0 w 1649971"/>
                <a:gd name="connsiteY18" fmla="*/ 295747 h 570368"/>
                <a:gd name="connsiteX19" fmla="*/ 0 w 1649971"/>
                <a:gd name="connsiteY19" fmla="*/ 295747 h 570368"/>
                <a:gd name="connsiteX20" fmla="*/ 0 w 1649971"/>
                <a:gd name="connsiteY20" fmla="*/ 84501 h 570368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619026 w 1649971"/>
                <a:gd name="connsiteY14" fmla="*/ 525101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736721 w 1649971"/>
                <a:gd name="connsiteY14" fmla="*/ 516048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16048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800096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521305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698922 w 1649971"/>
                <a:gd name="connsiteY12" fmla="*/ 506995 h 660903"/>
                <a:gd name="connsiteX13" fmla="*/ 888653 w 1649971"/>
                <a:gd name="connsiteY13" fmla="*/ 660903 h 660903"/>
                <a:gd name="connsiteX14" fmla="*/ 521305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42796"/>
                <a:gd name="connsiteX1" fmla="*/ 84501 w 1649971"/>
                <a:gd name="connsiteY1" fmla="*/ 0 h 642796"/>
                <a:gd name="connsiteX2" fmla="*/ 274995 w 1649971"/>
                <a:gd name="connsiteY2" fmla="*/ 0 h 642796"/>
                <a:gd name="connsiteX3" fmla="*/ 274995 w 1649971"/>
                <a:gd name="connsiteY3" fmla="*/ 0 h 642796"/>
                <a:gd name="connsiteX4" fmla="*/ 687488 w 1649971"/>
                <a:gd name="connsiteY4" fmla="*/ 0 h 642796"/>
                <a:gd name="connsiteX5" fmla="*/ 1565470 w 1649971"/>
                <a:gd name="connsiteY5" fmla="*/ 0 h 642796"/>
                <a:gd name="connsiteX6" fmla="*/ 1649971 w 1649971"/>
                <a:gd name="connsiteY6" fmla="*/ 84501 h 642796"/>
                <a:gd name="connsiteX7" fmla="*/ 1649971 w 1649971"/>
                <a:gd name="connsiteY7" fmla="*/ 295747 h 642796"/>
                <a:gd name="connsiteX8" fmla="*/ 1649971 w 1649971"/>
                <a:gd name="connsiteY8" fmla="*/ 295747 h 642796"/>
                <a:gd name="connsiteX9" fmla="*/ 1649971 w 1649971"/>
                <a:gd name="connsiteY9" fmla="*/ 422495 h 642796"/>
                <a:gd name="connsiteX10" fmla="*/ 1649971 w 1649971"/>
                <a:gd name="connsiteY10" fmla="*/ 422493 h 642796"/>
                <a:gd name="connsiteX11" fmla="*/ 1565470 w 1649971"/>
                <a:gd name="connsiteY11" fmla="*/ 506994 h 642796"/>
                <a:gd name="connsiteX12" fmla="*/ 698922 w 1649971"/>
                <a:gd name="connsiteY12" fmla="*/ 506995 h 642796"/>
                <a:gd name="connsiteX13" fmla="*/ 544265 w 1649971"/>
                <a:gd name="connsiteY13" fmla="*/ 642796 h 642796"/>
                <a:gd name="connsiteX14" fmla="*/ 521305 w 1649971"/>
                <a:gd name="connsiteY14" fmla="*/ 506994 h 642796"/>
                <a:gd name="connsiteX15" fmla="*/ 84501 w 1649971"/>
                <a:gd name="connsiteY15" fmla="*/ 506994 h 642796"/>
                <a:gd name="connsiteX16" fmla="*/ 0 w 1649971"/>
                <a:gd name="connsiteY16" fmla="*/ 422493 h 642796"/>
                <a:gd name="connsiteX17" fmla="*/ 0 w 1649971"/>
                <a:gd name="connsiteY17" fmla="*/ 422495 h 642796"/>
                <a:gd name="connsiteX18" fmla="*/ 0 w 1649971"/>
                <a:gd name="connsiteY18" fmla="*/ 295747 h 642796"/>
                <a:gd name="connsiteX19" fmla="*/ 0 w 1649971"/>
                <a:gd name="connsiteY19" fmla="*/ 295747 h 642796"/>
                <a:gd name="connsiteX20" fmla="*/ 0 w 1649971"/>
                <a:gd name="connsiteY20" fmla="*/ 84501 h 642796"/>
                <a:gd name="connsiteX0" fmla="*/ 0 w 1649971"/>
                <a:gd name="connsiteY0" fmla="*/ 84501 h 642796"/>
                <a:gd name="connsiteX1" fmla="*/ 84501 w 1649971"/>
                <a:gd name="connsiteY1" fmla="*/ 0 h 642796"/>
                <a:gd name="connsiteX2" fmla="*/ 274995 w 1649971"/>
                <a:gd name="connsiteY2" fmla="*/ 0 h 642796"/>
                <a:gd name="connsiteX3" fmla="*/ 274995 w 1649971"/>
                <a:gd name="connsiteY3" fmla="*/ 0 h 642796"/>
                <a:gd name="connsiteX4" fmla="*/ 687488 w 1649971"/>
                <a:gd name="connsiteY4" fmla="*/ 0 h 642796"/>
                <a:gd name="connsiteX5" fmla="*/ 1565470 w 1649971"/>
                <a:gd name="connsiteY5" fmla="*/ 0 h 642796"/>
                <a:gd name="connsiteX6" fmla="*/ 1649971 w 1649971"/>
                <a:gd name="connsiteY6" fmla="*/ 84501 h 642796"/>
                <a:gd name="connsiteX7" fmla="*/ 1649971 w 1649971"/>
                <a:gd name="connsiteY7" fmla="*/ 295747 h 642796"/>
                <a:gd name="connsiteX8" fmla="*/ 1649971 w 1649971"/>
                <a:gd name="connsiteY8" fmla="*/ 295747 h 642796"/>
                <a:gd name="connsiteX9" fmla="*/ 1649971 w 1649971"/>
                <a:gd name="connsiteY9" fmla="*/ 422495 h 642796"/>
                <a:gd name="connsiteX10" fmla="*/ 1649971 w 1649971"/>
                <a:gd name="connsiteY10" fmla="*/ 422493 h 642796"/>
                <a:gd name="connsiteX11" fmla="*/ 1565470 w 1649971"/>
                <a:gd name="connsiteY11" fmla="*/ 506994 h 642796"/>
                <a:gd name="connsiteX12" fmla="*/ 616925 w 1649971"/>
                <a:gd name="connsiteY12" fmla="*/ 497941 h 642796"/>
                <a:gd name="connsiteX13" fmla="*/ 544265 w 1649971"/>
                <a:gd name="connsiteY13" fmla="*/ 642796 h 642796"/>
                <a:gd name="connsiteX14" fmla="*/ 521305 w 1649971"/>
                <a:gd name="connsiteY14" fmla="*/ 506994 h 642796"/>
                <a:gd name="connsiteX15" fmla="*/ 84501 w 1649971"/>
                <a:gd name="connsiteY15" fmla="*/ 506994 h 642796"/>
                <a:gd name="connsiteX16" fmla="*/ 0 w 1649971"/>
                <a:gd name="connsiteY16" fmla="*/ 422493 h 642796"/>
                <a:gd name="connsiteX17" fmla="*/ 0 w 1649971"/>
                <a:gd name="connsiteY17" fmla="*/ 422495 h 642796"/>
                <a:gd name="connsiteX18" fmla="*/ 0 w 1649971"/>
                <a:gd name="connsiteY18" fmla="*/ 295747 h 642796"/>
                <a:gd name="connsiteX19" fmla="*/ 0 w 1649971"/>
                <a:gd name="connsiteY19" fmla="*/ 295747 h 642796"/>
                <a:gd name="connsiteX20" fmla="*/ 0 w 1649971"/>
                <a:gd name="connsiteY20" fmla="*/ 84501 h 642796"/>
                <a:gd name="connsiteX0" fmla="*/ 0 w 1649971"/>
                <a:gd name="connsiteY0" fmla="*/ 84501 h 651850"/>
                <a:gd name="connsiteX1" fmla="*/ 84501 w 1649971"/>
                <a:gd name="connsiteY1" fmla="*/ 0 h 651850"/>
                <a:gd name="connsiteX2" fmla="*/ 274995 w 1649971"/>
                <a:gd name="connsiteY2" fmla="*/ 0 h 651850"/>
                <a:gd name="connsiteX3" fmla="*/ 274995 w 1649971"/>
                <a:gd name="connsiteY3" fmla="*/ 0 h 651850"/>
                <a:gd name="connsiteX4" fmla="*/ 687488 w 1649971"/>
                <a:gd name="connsiteY4" fmla="*/ 0 h 651850"/>
                <a:gd name="connsiteX5" fmla="*/ 1565470 w 1649971"/>
                <a:gd name="connsiteY5" fmla="*/ 0 h 651850"/>
                <a:gd name="connsiteX6" fmla="*/ 1649971 w 1649971"/>
                <a:gd name="connsiteY6" fmla="*/ 84501 h 651850"/>
                <a:gd name="connsiteX7" fmla="*/ 1649971 w 1649971"/>
                <a:gd name="connsiteY7" fmla="*/ 295747 h 651850"/>
                <a:gd name="connsiteX8" fmla="*/ 1649971 w 1649971"/>
                <a:gd name="connsiteY8" fmla="*/ 295747 h 651850"/>
                <a:gd name="connsiteX9" fmla="*/ 1649971 w 1649971"/>
                <a:gd name="connsiteY9" fmla="*/ 422495 h 651850"/>
                <a:gd name="connsiteX10" fmla="*/ 1649971 w 1649971"/>
                <a:gd name="connsiteY10" fmla="*/ 422493 h 651850"/>
                <a:gd name="connsiteX11" fmla="*/ 1565470 w 1649971"/>
                <a:gd name="connsiteY11" fmla="*/ 506994 h 651850"/>
                <a:gd name="connsiteX12" fmla="*/ 616925 w 1649971"/>
                <a:gd name="connsiteY12" fmla="*/ 497941 h 651850"/>
                <a:gd name="connsiteX13" fmla="*/ 495066 w 1649971"/>
                <a:gd name="connsiteY13" fmla="*/ 651850 h 651850"/>
                <a:gd name="connsiteX14" fmla="*/ 521305 w 1649971"/>
                <a:gd name="connsiteY14" fmla="*/ 506994 h 651850"/>
                <a:gd name="connsiteX15" fmla="*/ 84501 w 1649971"/>
                <a:gd name="connsiteY15" fmla="*/ 506994 h 651850"/>
                <a:gd name="connsiteX16" fmla="*/ 0 w 1649971"/>
                <a:gd name="connsiteY16" fmla="*/ 422493 h 651850"/>
                <a:gd name="connsiteX17" fmla="*/ 0 w 1649971"/>
                <a:gd name="connsiteY17" fmla="*/ 422495 h 651850"/>
                <a:gd name="connsiteX18" fmla="*/ 0 w 1649971"/>
                <a:gd name="connsiteY18" fmla="*/ 295747 h 651850"/>
                <a:gd name="connsiteX19" fmla="*/ 0 w 1649971"/>
                <a:gd name="connsiteY19" fmla="*/ 295747 h 651850"/>
                <a:gd name="connsiteX20" fmla="*/ 0 w 1649971"/>
                <a:gd name="connsiteY20" fmla="*/ 84501 h 651850"/>
                <a:gd name="connsiteX0" fmla="*/ 0 w 1649971"/>
                <a:gd name="connsiteY0" fmla="*/ 84501 h 651850"/>
                <a:gd name="connsiteX1" fmla="*/ 84501 w 1649971"/>
                <a:gd name="connsiteY1" fmla="*/ 0 h 651850"/>
                <a:gd name="connsiteX2" fmla="*/ 274995 w 1649971"/>
                <a:gd name="connsiteY2" fmla="*/ 0 h 651850"/>
                <a:gd name="connsiteX3" fmla="*/ 274995 w 1649971"/>
                <a:gd name="connsiteY3" fmla="*/ 0 h 651850"/>
                <a:gd name="connsiteX4" fmla="*/ 687488 w 1649971"/>
                <a:gd name="connsiteY4" fmla="*/ 0 h 651850"/>
                <a:gd name="connsiteX5" fmla="*/ 1565470 w 1649971"/>
                <a:gd name="connsiteY5" fmla="*/ 0 h 651850"/>
                <a:gd name="connsiteX6" fmla="*/ 1649971 w 1649971"/>
                <a:gd name="connsiteY6" fmla="*/ 84501 h 651850"/>
                <a:gd name="connsiteX7" fmla="*/ 1649971 w 1649971"/>
                <a:gd name="connsiteY7" fmla="*/ 295747 h 651850"/>
                <a:gd name="connsiteX8" fmla="*/ 1649971 w 1649971"/>
                <a:gd name="connsiteY8" fmla="*/ 295747 h 651850"/>
                <a:gd name="connsiteX9" fmla="*/ 1649971 w 1649971"/>
                <a:gd name="connsiteY9" fmla="*/ 422495 h 651850"/>
                <a:gd name="connsiteX10" fmla="*/ 1649971 w 1649971"/>
                <a:gd name="connsiteY10" fmla="*/ 422493 h 651850"/>
                <a:gd name="connsiteX11" fmla="*/ 1565470 w 1649971"/>
                <a:gd name="connsiteY11" fmla="*/ 506994 h 651850"/>
                <a:gd name="connsiteX12" fmla="*/ 608618 w 1649971"/>
                <a:gd name="connsiteY12" fmla="*/ 504252 h 651850"/>
                <a:gd name="connsiteX13" fmla="*/ 495066 w 1649971"/>
                <a:gd name="connsiteY13" fmla="*/ 651850 h 651850"/>
                <a:gd name="connsiteX14" fmla="*/ 521305 w 1649971"/>
                <a:gd name="connsiteY14" fmla="*/ 506994 h 651850"/>
                <a:gd name="connsiteX15" fmla="*/ 84501 w 1649971"/>
                <a:gd name="connsiteY15" fmla="*/ 506994 h 651850"/>
                <a:gd name="connsiteX16" fmla="*/ 0 w 1649971"/>
                <a:gd name="connsiteY16" fmla="*/ 422493 h 651850"/>
                <a:gd name="connsiteX17" fmla="*/ 0 w 1649971"/>
                <a:gd name="connsiteY17" fmla="*/ 422495 h 651850"/>
                <a:gd name="connsiteX18" fmla="*/ 0 w 1649971"/>
                <a:gd name="connsiteY18" fmla="*/ 295747 h 651850"/>
                <a:gd name="connsiteX19" fmla="*/ 0 w 1649971"/>
                <a:gd name="connsiteY19" fmla="*/ 295747 h 651850"/>
                <a:gd name="connsiteX20" fmla="*/ 0 w 1649971"/>
                <a:gd name="connsiteY20" fmla="*/ 84501 h 65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9971" h="651850">
                  <a:moveTo>
                    <a:pt x="0" y="84501"/>
                  </a:moveTo>
                  <a:cubicBezTo>
                    <a:pt x="0" y="37832"/>
                    <a:pt x="37832" y="0"/>
                    <a:pt x="84501" y="0"/>
                  </a:cubicBezTo>
                  <a:lnTo>
                    <a:pt x="274995" y="0"/>
                  </a:lnTo>
                  <a:lnTo>
                    <a:pt x="274995" y="0"/>
                  </a:lnTo>
                  <a:lnTo>
                    <a:pt x="687488" y="0"/>
                  </a:lnTo>
                  <a:lnTo>
                    <a:pt x="1565470" y="0"/>
                  </a:lnTo>
                  <a:cubicBezTo>
                    <a:pt x="1612139" y="0"/>
                    <a:pt x="1649971" y="37832"/>
                    <a:pt x="1649971" y="84501"/>
                  </a:cubicBezTo>
                  <a:lnTo>
                    <a:pt x="1649971" y="295747"/>
                  </a:lnTo>
                  <a:lnTo>
                    <a:pt x="1649971" y="295747"/>
                  </a:lnTo>
                  <a:lnTo>
                    <a:pt x="1649971" y="422495"/>
                  </a:lnTo>
                  <a:lnTo>
                    <a:pt x="1649971" y="422493"/>
                  </a:lnTo>
                  <a:cubicBezTo>
                    <a:pt x="1649971" y="469162"/>
                    <a:pt x="1612139" y="506994"/>
                    <a:pt x="1565470" y="506994"/>
                  </a:cubicBezTo>
                  <a:lnTo>
                    <a:pt x="608618" y="504252"/>
                  </a:lnTo>
                  <a:lnTo>
                    <a:pt x="495066" y="651850"/>
                  </a:lnTo>
                  <a:lnTo>
                    <a:pt x="521305" y="506994"/>
                  </a:lnTo>
                  <a:lnTo>
                    <a:pt x="84501" y="506994"/>
                  </a:lnTo>
                  <a:cubicBezTo>
                    <a:pt x="37832" y="506994"/>
                    <a:pt x="0" y="469162"/>
                    <a:pt x="0" y="422493"/>
                  </a:cubicBezTo>
                  <a:lnTo>
                    <a:pt x="0" y="422495"/>
                  </a:lnTo>
                  <a:lnTo>
                    <a:pt x="0" y="295747"/>
                  </a:lnTo>
                  <a:lnTo>
                    <a:pt x="0" y="295747"/>
                  </a:lnTo>
                  <a:lnTo>
                    <a:pt x="0" y="8450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60D1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332276" y="1109008"/>
              <a:ext cx="2279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lại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gần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phích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1" y="57972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3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703" y="1473569"/>
            <a:ext cx="4784595" cy="4398146"/>
          </a:xfrm>
          <a:prstGeom prst="rect">
            <a:avLst/>
          </a:prstGeom>
        </p:spPr>
      </p:pic>
      <p:sp>
        <p:nvSpPr>
          <p:cNvPr id="7" name="Rounded Rectangular Callout 11"/>
          <p:cNvSpPr/>
          <p:nvPr/>
        </p:nvSpPr>
        <p:spPr>
          <a:xfrm>
            <a:off x="3905932" y="1313348"/>
            <a:ext cx="3264106" cy="1095310"/>
          </a:xfrm>
          <a:custGeom>
            <a:avLst/>
            <a:gdLst>
              <a:gd name="connsiteX0" fmla="*/ 0 w 1649971"/>
              <a:gd name="connsiteY0" fmla="*/ 84501 h 506994"/>
              <a:gd name="connsiteX1" fmla="*/ 84501 w 1649971"/>
              <a:gd name="connsiteY1" fmla="*/ 0 h 506994"/>
              <a:gd name="connsiteX2" fmla="*/ 274995 w 1649971"/>
              <a:gd name="connsiteY2" fmla="*/ 0 h 506994"/>
              <a:gd name="connsiteX3" fmla="*/ 274995 w 1649971"/>
              <a:gd name="connsiteY3" fmla="*/ 0 h 506994"/>
              <a:gd name="connsiteX4" fmla="*/ 687488 w 1649971"/>
              <a:gd name="connsiteY4" fmla="*/ 0 h 506994"/>
              <a:gd name="connsiteX5" fmla="*/ 1565470 w 1649971"/>
              <a:gd name="connsiteY5" fmla="*/ 0 h 506994"/>
              <a:gd name="connsiteX6" fmla="*/ 1649971 w 1649971"/>
              <a:gd name="connsiteY6" fmla="*/ 84501 h 506994"/>
              <a:gd name="connsiteX7" fmla="*/ 1649971 w 1649971"/>
              <a:gd name="connsiteY7" fmla="*/ 295747 h 506994"/>
              <a:gd name="connsiteX8" fmla="*/ 1649971 w 1649971"/>
              <a:gd name="connsiteY8" fmla="*/ 295747 h 506994"/>
              <a:gd name="connsiteX9" fmla="*/ 1649971 w 1649971"/>
              <a:gd name="connsiteY9" fmla="*/ 422495 h 506994"/>
              <a:gd name="connsiteX10" fmla="*/ 1649971 w 1649971"/>
              <a:gd name="connsiteY10" fmla="*/ 422493 h 506994"/>
              <a:gd name="connsiteX11" fmla="*/ 1565470 w 1649971"/>
              <a:gd name="connsiteY11" fmla="*/ 506994 h 506994"/>
              <a:gd name="connsiteX12" fmla="*/ 687488 w 1649971"/>
              <a:gd name="connsiteY12" fmla="*/ 506994 h 506994"/>
              <a:gd name="connsiteX13" fmla="*/ 481247 w 1649971"/>
              <a:gd name="connsiteY13" fmla="*/ 570368 h 506994"/>
              <a:gd name="connsiteX14" fmla="*/ 274995 w 1649971"/>
              <a:gd name="connsiteY14" fmla="*/ 506994 h 506994"/>
              <a:gd name="connsiteX15" fmla="*/ 84501 w 1649971"/>
              <a:gd name="connsiteY15" fmla="*/ 506994 h 506994"/>
              <a:gd name="connsiteX16" fmla="*/ 0 w 1649971"/>
              <a:gd name="connsiteY16" fmla="*/ 422493 h 506994"/>
              <a:gd name="connsiteX17" fmla="*/ 0 w 1649971"/>
              <a:gd name="connsiteY17" fmla="*/ 422495 h 506994"/>
              <a:gd name="connsiteX18" fmla="*/ 0 w 1649971"/>
              <a:gd name="connsiteY18" fmla="*/ 295747 h 506994"/>
              <a:gd name="connsiteX19" fmla="*/ 0 w 1649971"/>
              <a:gd name="connsiteY19" fmla="*/ 295747 h 506994"/>
              <a:gd name="connsiteX20" fmla="*/ 0 w 1649971"/>
              <a:gd name="connsiteY20" fmla="*/ 84501 h 506994"/>
              <a:gd name="connsiteX0" fmla="*/ 0 w 1649971"/>
              <a:gd name="connsiteY0" fmla="*/ 84501 h 570368"/>
              <a:gd name="connsiteX1" fmla="*/ 84501 w 1649971"/>
              <a:gd name="connsiteY1" fmla="*/ 0 h 570368"/>
              <a:gd name="connsiteX2" fmla="*/ 274995 w 1649971"/>
              <a:gd name="connsiteY2" fmla="*/ 0 h 570368"/>
              <a:gd name="connsiteX3" fmla="*/ 274995 w 1649971"/>
              <a:gd name="connsiteY3" fmla="*/ 0 h 570368"/>
              <a:gd name="connsiteX4" fmla="*/ 687488 w 1649971"/>
              <a:gd name="connsiteY4" fmla="*/ 0 h 570368"/>
              <a:gd name="connsiteX5" fmla="*/ 1565470 w 1649971"/>
              <a:gd name="connsiteY5" fmla="*/ 0 h 570368"/>
              <a:gd name="connsiteX6" fmla="*/ 1649971 w 1649971"/>
              <a:gd name="connsiteY6" fmla="*/ 84501 h 570368"/>
              <a:gd name="connsiteX7" fmla="*/ 1649971 w 1649971"/>
              <a:gd name="connsiteY7" fmla="*/ 295747 h 570368"/>
              <a:gd name="connsiteX8" fmla="*/ 1649971 w 1649971"/>
              <a:gd name="connsiteY8" fmla="*/ 295747 h 570368"/>
              <a:gd name="connsiteX9" fmla="*/ 1649971 w 1649971"/>
              <a:gd name="connsiteY9" fmla="*/ 422495 h 570368"/>
              <a:gd name="connsiteX10" fmla="*/ 1649971 w 1649971"/>
              <a:gd name="connsiteY10" fmla="*/ 422493 h 570368"/>
              <a:gd name="connsiteX11" fmla="*/ 1565470 w 1649971"/>
              <a:gd name="connsiteY11" fmla="*/ 506994 h 570368"/>
              <a:gd name="connsiteX12" fmla="*/ 904771 w 1649971"/>
              <a:gd name="connsiteY12" fmla="*/ 497941 h 570368"/>
              <a:gd name="connsiteX13" fmla="*/ 481247 w 1649971"/>
              <a:gd name="connsiteY13" fmla="*/ 570368 h 570368"/>
              <a:gd name="connsiteX14" fmla="*/ 274995 w 1649971"/>
              <a:gd name="connsiteY14" fmla="*/ 506994 h 570368"/>
              <a:gd name="connsiteX15" fmla="*/ 84501 w 1649971"/>
              <a:gd name="connsiteY15" fmla="*/ 506994 h 570368"/>
              <a:gd name="connsiteX16" fmla="*/ 0 w 1649971"/>
              <a:gd name="connsiteY16" fmla="*/ 422493 h 570368"/>
              <a:gd name="connsiteX17" fmla="*/ 0 w 1649971"/>
              <a:gd name="connsiteY17" fmla="*/ 422495 h 570368"/>
              <a:gd name="connsiteX18" fmla="*/ 0 w 1649971"/>
              <a:gd name="connsiteY18" fmla="*/ 295747 h 570368"/>
              <a:gd name="connsiteX19" fmla="*/ 0 w 1649971"/>
              <a:gd name="connsiteY19" fmla="*/ 295747 h 570368"/>
              <a:gd name="connsiteX20" fmla="*/ 0 w 1649971"/>
              <a:gd name="connsiteY20" fmla="*/ 84501 h 570368"/>
              <a:gd name="connsiteX0" fmla="*/ 0 w 1649971"/>
              <a:gd name="connsiteY0" fmla="*/ 84501 h 570368"/>
              <a:gd name="connsiteX1" fmla="*/ 84501 w 1649971"/>
              <a:gd name="connsiteY1" fmla="*/ 0 h 570368"/>
              <a:gd name="connsiteX2" fmla="*/ 274995 w 1649971"/>
              <a:gd name="connsiteY2" fmla="*/ 0 h 570368"/>
              <a:gd name="connsiteX3" fmla="*/ 274995 w 1649971"/>
              <a:gd name="connsiteY3" fmla="*/ 0 h 570368"/>
              <a:gd name="connsiteX4" fmla="*/ 687488 w 1649971"/>
              <a:gd name="connsiteY4" fmla="*/ 0 h 570368"/>
              <a:gd name="connsiteX5" fmla="*/ 1565470 w 1649971"/>
              <a:gd name="connsiteY5" fmla="*/ 0 h 570368"/>
              <a:gd name="connsiteX6" fmla="*/ 1649971 w 1649971"/>
              <a:gd name="connsiteY6" fmla="*/ 84501 h 570368"/>
              <a:gd name="connsiteX7" fmla="*/ 1649971 w 1649971"/>
              <a:gd name="connsiteY7" fmla="*/ 295747 h 570368"/>
              <a:gd name="connsiteX8" fmla="*/ 1649971 w 1649971"/>
              <a:gd name="connsiteY8" fmla="*/ 295747 h 570368"/>
              <a:gd name="connsiteX9" fmla="*/ 1649971 w 1649971"/>
              <a:gd name="connsiteY9" fmla="*/ 422495 h 570368"/>
              <a:gd name="connsiteX10" fmla="*/ 1649971 w 1649971"/>
              <a:gd name="connsiteY10" fmla="*/ 422493 h 570368"/>
              <a:gd name="connsiteX11" fmla="*/ 1565470 w 1649971"/>
              <a:gd name="connsiteY11" fmla="*/ 506994 h 570368"/>
              <a:gd name="connsiteX12" fmla="*/ 904771 w 1649971"/>
              <a:gd name="connsiteY12" fmla="*/ 497941 h 570368"/>
              <a:gd name="connsiteX13" fmla="*/ 481247 w 1649971"/>
              <a:gd name="connsiteY13" fmla="*/ 570368 h 570368"/>
              <a:gd name="connsiteX14" fmla="*/ 619026 w 1649971"/>
              <a:gd name="connsiteY14" fmla="*/ 525101 h 570368"/>
              <a:gd name="connsiteX15" fmla="*/ 84501 w 1649971"/>
              <a:gd name="connsiteY15" fmla="*/ 506994 h 570368"/>
              <a:gd name="connsiteX16" fmla="*/ 0 w 1649971"/>
              <a:gd name="connsiteY16" fmla="*/ 422493 h 570368"/>
              <a:gd name="connsiteX17" fmla="*/ 0 w 1649971"/>
              <a:gd name="connsiteY17" fmla="*/ 422495 h 570368"/>
              <a:gd name="connsiteX18" fmla="*/ 0 w 1649971"/>
              <a:gd name="connsiteY18" fmla="*/ 295747 h 570368"/>
              <a:gd name="connsiteX19" fmla="*/ 0 w 1649971"/>
              <a:gd name="connsiteY19" fmla="*/ 295747 h 570368"/>
              <a:gd name="connsiteX20" fmla="*/ 0 w 1649971"/>
              <a:gd name="connsiteY20" fmla="*/ 84501 h 570368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904771 w 1649971"/>
              <a:gd name="connsiteY12" fmla="*/ 497941 h 660903"/>
              <a:gd name="connsiteX13" fmla="*/ 888653 w 1649971"/>
              <a:gd name="connsiteY13" fmla="*/ 660903 h 660903"/>
              <a:gd name="connsiteX14" fmla="*/ 619026 w 1649971"/>
              <a:gd name="connsiteY14" fmla="*/ 525101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904771 w 1649971"/>
              <a:gd name="connsiteY12" fmla="*/ 497941 h 660903"/>
              <a:gd name="connsiteX13" fmla="*/ 888653 w 1649971"/>
              <a:gd name="connsiteY13" fmla="*/ 660903 h 660903"/>
              <a:gd name="connsiteX14" fmla="*/ 736721 w 1649971"/>
              <a:gd name="connsiteY14" fmla="*/ 516048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904771 w 1649971"/>
              <a:gd name="connsiteY12" fmla="*/ 497941 h 660903"/>
              <a:gd name="connsiteX13" fmla="*/ 888653 w 1649971"/>
              <a:gd name="connsiteY13" fmla="*/ 660903 h 660903"/>
              <a:gd name="connsiteX14" fmla="*/ 727668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895717 w 1649971"/>
              <a:gd name="connsiteY12" fmla="*/ 516048 h 660903"/>
              <a:gd name="connsiteX13" fmla="*/ 888653 w 1649971"/>
              <a:gd name="connsiteY13" fmla="*/ 660903 h 660903"/>
              <a:gd name="connsiteX14" fmla="*/ 727668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895717 w 1649971"/>
              <a:gd name="connsiteY12" fmla="*/ 506995 h 660903"/>
              <a:gd name="connsiteX13" fmla="*/ 888653 w 1649971"/>
              <a:gd name="connsiteY13" fmla="*/ 660903 h 660903"/>
              <a:gd name="connsiteX14" fmla="*/ 727668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895717 w 1649971"/>
              <a:gd name="connsiteY12" fmla="*/ 506995 h 660903"/>
              <a:gd name="connsiteX13" fmla="*/ 888653 w 1649971"/>
              <a:gd name="connsiteY13" fmla="*/ 660903 h 660903"/>
              <a:gd name="connsiteX14" fmla="*/ 800096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895717 w 1649971"/>
              <a:gd name="connsiteY12" fmla="*/ 506995 h 660903"/>
              <a:gd name="connsiteX13" fmla="*/ 753369 w 1649971"/>
              <a:gd name="connsiteY13" fmla="*/ 660903 h 660903"/>
              <a:gd name="connsiteX14" fmla="*/ 800096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49971" h="660903">
                <a:moveTo>
                  <a:pt x="0" y="84501"/>
                </a:moveTo>
                <a:cubicBezTo>
                  <a:pt x="0" y="37832"/>
                  <a:pt x="37832" y="0"/>
                  <a:pt x="84501" y="0"/>
                </a:cubicBezTo>
                <a:lnTo>
                  <a:pt x="274995" y="0"/>
                </a:lnTo>
                <a:lnTo>
                  <a:pt x="274995" y="0"/>
                </a:lnTo>
                <a:lnTo>
                  <a:pt x="687488" y="0"/>
                </a:lnTo>
                <a:lnTo>
                  <a:pt x="1565470" y="0"/>
                </a:lnTo>
                <a:cubicBezTo>
                  <a:pt x="1612139" y="0"/>
                  <a:pt x="1649971" y="37832"/>
                  <a:pt x="1649971" y="84501"/>
                </a:cubicBezTo>
                <a:lnTo>
                  <a:pt x="1649971" y="295747"/>
                </a:lnTo>
                <a:lnTo>
                  <a:pt x="1649971" y="295747"/>
                </a:lnTo>
                <a:lnTo>
                  <a:pt x="1649971" y="422495"/>
                </a:lnTo>
                <a:lnTo>
                  <a:pt x="1649971" y="422493"/>
                </a:lnTo>
                <a:cubicBezTo>
                  <a:pt x="1649971" y="469162"/>
                  <a:pt x="1612139" y="506994"/>
                  <a:pt x="1565470" y="506994"/>
                </a:cubicBezTo>
                <a:lnTo>
                  <a:pt x="895717" y="506995"/>
                </a:lnTo>
                <a:lnTo>
                  <a:pt x="753369" y="660903"/>
                </a:lnTo>
                <a:lnTo>
                  <a:pt x="800096" y="506994"/>
                </a:lnTo>
                <a:lnTo>
                  <a:pt x="84501" y="506994"/>
                </a:lnTo>
                <a:cubicBezTo>
                  <a:pt x="37832" y="506994"/>
                  <a:pt x="0" y="469162"/>
                  <a:pt x="0" y="422493"/>
                </a:cubicBezTo>
                <a:lnTo>
                  <a:pt x="0" y="422495"/>
                </a:lnTo>
                <a:lnTo>
                  <a:pt x="0" y="295747"/>
                </a:lnTo>
                <a:lnTo>
                  <a:pt x="0" y="295747"/>
                </a:lnTo>
                <a:lnTo>
                  <a:pt x="0" y="8450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5DC4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05933" y="1313348"/>
            <a:ext cx="3264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Xin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Oval 8"/>
          <p:cNvSpPr/>
          <p:nvPr/>
        </p:nvSpPr>
        <p:spPr>
          <a:xfrm>
            <a:off x="6964298" y="5323075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9831" y="6031936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1" y="57972"/>
            <a:ext cx="714375" cy="714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4826" y="328720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06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343" y="1301556"/>
            <a:ext cx="5027314" cy="461050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7085657" y="5363423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1" y="57972"/>
            <a:ext cx="714375" cy="7143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39831" y="6031940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4826" y="328720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95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070" y="1334419"/>
            <a:ext cx="5003860" cy="460073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073930" y="538651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1" y="57972"/>
            <a:ext cx="714375" cy="7143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39831" y="6020789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4826" y="328720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75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155" y="1206317"/>
            <a:ext cx="5159691" cy="474401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151846" y="540169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1109" y="6049918"/>
            <a:ext cx="2061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1" y="57972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4826" y="328720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17" y="1275128"/>
            <a:ext cx="5198767" cy="4778865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7171384" y="5505353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942052" y="1196285"/>
            <a:ext cx="3785966" cy="721724"/>
          </a:xfrm>
          <a:custGeom>
            <a:avLst/>
            <a:gdLst>
              <a:gd name="connsiteX0" fmla="*/ 0 w 1649971"/>
              <a:gd name="connsiteY0" fmla="*/ 84501 h 506994"/>
              <a:gd name="connsiteX1" fmla="*/ 84501 w 1649971"/>
              <a:gd name="connsiteY1" fmla="*/ 0 h 506994"/>
              <a:gd name="connsiteX2" fmla="*/ 274995 w 1649971"/>
              <a:gd name="connsiteY2" fmla="*/ 0 h 506994"/>
              <a:gd name="connsiteX3" fmla="*/ 274995 w 1649971"/>
              <a:gd name="connsiteY3" fmla="*/ 0 h 506994"/>
              <a:gd name="connsiteX4" fmla="*/ 687488 w 1649971"/>
              <a:gd name="connsiteY4" fmla="*/ 0 h 506994"/>
              <a:gd name="connsiteX5" fmla="*/ 1565470 w 1649971"/>
              <a:gd name="connsiteY5" fmla="*/ 0 h 506994"/>
              <a:gd name="connsiteX6" fmla="*/ 1649971 w 1649971"/>
              <a:gd name="connsiteY6" fmla="*/ 84501 h 506994"/>
              <a:gd name="connsiteX7" fmla="*/ 1649971 w 1649971"/>
              <a:gd name="connsiteY7" fmla="*/ 295747 h 506994"/>
              <a:gd name="connsiteX8" fmla="*/ 1649971 w 1649971"/>
              <a:gd name="connsiteY8" fmla="*/ 295747 h 506994"/>
              <a:gd name="connsiteX9" fmla="*/ 1649971 w 1649971"/>
              <a:gd name="connsiteY9" fmla="*/ 422495 h 506994"/>
              <a:gd name="connsiteX10" fmla="*/ 1649971 w 1649971"/>
              <a:gd name="connsiteY10" fmla="*/ 422493 h 506994"/>
              <a:gd name="connsiteX11" fmla="*/ 1565470 w 1649971"/>
              <a:gd name="connsiteY11" fmla="*/ 506994 h 506994"/>
              <a:gd name="connsiteX12" fmla="*/ 687488 w 1649971"/>
              <a:gd name="connsiteY12" fmla="*/ 506994 h 506994"/>
              <a:gd name="connsiteX13" fmla="*/ 481247 w 1649971"/>
              <a:gd name="connsiteY13" fmla="*/ 570368 h 506994"/>
              <a:gd name="connsiteX14" fmla="*/ 274995 w 1649971"/>
              <a:gd name="connsiteY14" fmla="*/ 506994 h 506994"/>
              <a:gd name="connsiteX15" fmla="*/ 84501 w 1649971"/>
              <a:gd name="connsiteY15" fmla="*/ 506994 h 506994"/>
              <a:gd name="connsiteX16" fmla="*/ 0 w 1649971"/>
              <a:gd name="connsiteY16" fmla="*/ 422493 h 506994"/>
              <a:gd name="connsiteX17" fmla="*/ 0 w 1649971"/>
              <a:gd name="connsiteY17" fmla="*/ 422495 h 506994"/>
              <a:gd name="connsiteX18" fmla="*/ 0 w 1649971"/>
              <a:gd name="connsiteY18" fmla="*/ 295747 h 506994"/>
              <a:gd name="connsiteX19" fmla="*/ 0 w 1649971"/>
              <a:gd name="connsiteY19" fmla="*/ 295747 h 506994"/>
              <a:gd name="connsiteX20" fmla="*/ 0 w 1649971"/>
              <a:gd name="connsiteY20" fmla="*/ 84501 h 506994"/>
              <a:gd name="connsiteX0" fmla="*/ 0 w 1649971"/>
              <a:gd name="connsiteY0" fmla="*/ 84501 h 570368"/>
              <a:gd name="connsiteX1" fmla="*/ 84501 w 1649971"/>
              <a:gd name="connsiteY1" fmla="*/ 0 h 570368"/>
              <a:gd name="connsiteX2" fmla="*/ 274995 w 1649971"/>
              <a:gd name="connsiteY2" fmla="*/ 0 h 570368"/>
              <a:gd name="connsiteX3" fmla="*/ 274995 w 1649971"/>
              <a:gd name="connsiteY3" fmla="*/ 0 h 570368"/>
              <a:gd name="connsiteX4" fmla="*/ 687488 w 1649971"/>
              <a:gd name="connsiteY4" fmla="*/ 0 h 570368"/>
              <a:gd name="connsiteX5" fmla="*/ 1565470 w 1649971"/>
              <a:gd name="connsiteY5" fmla="*/ 0 h 570368"/>
              <a:gd name="connsiteX6" fmla="*/ 1649971 w 1649971"/>
              <a:gd name="connsiteY6" fmla="*/ 84501 h 570368"/>
              <a:gd name="connsiteX7" fmla="*/ 1649971 w 1649971"/>
              <a:gd name="connsiteY7" fmla="*/ 295747 h 570368"/>
              <a:gd name="connsiteX8" fmla="*/ 1649971 w 1649971"/>
              <a:gd name="connsiteY8" fmla="*/ 295747 h 570368"/>
              <a:gd name="connsiteX9" fmla="*/ 1649971 w 1649971"/>
              <a:gd name="connsiteY9" fmla="*/ 422495 h 570368"/>
              <a:gd name="connsiteX10" fmla="*/ 1649971 w 1649971"/>
              <a:gd name="connsiteY10" fmla="*/ 422493 h 570368"/>
              <a:gd name="connsiteX11" fmla="*/ 1565470 w 1649971"/>
              <a:gd name="connsiteY11" fmla="*/ 506994 h 570368"/>
              <a:gd name="connsiteX12" fmla="*/ 904771 w 1649971"/>
              <a:gd name="connsiteY12" fmla="*/ 497941 h 570368"/>
              <a:gd name="connsiteX13" fmla="*/ 481247 w 1649971"/>
              <a:gd name="connsiteY13" fmla="*/ 570368 h 570368"/>
              <a:gd name="connsiteX14" fmla="*/ 274995 w 1649971"/>
              <a:gd name="connsiteY14" fmla="*/ 506994 h 570368"/>
              <a:gd name="connsiteX15" fmla="*/ 84501 w 1649971"/>
              <a:gd name="connsiteY15" fmla="*/ 506994 h 570368"/>
              <a:gd name="connsiteX16" fmla="*/ 0 w 1649971"/>
              <a:gd name="connsiteY16" fmla="*/ 422493 h 570368"/>
              <a:gd name="connsiteX17" fmla="*/ 0 w 1649971"/>
              <a:gd name="connsiteY17" fmla="*/ 422495 h 570368"/>
              <a:gd name="connsiteX18" fmla="*/ 0 w 1649971"/>
              <a:gd name="connsiteY18" fmla="*/ 295747 h 570368"/>
              <a:gd name="connsiteX19" fmla="*/ 0 w 1649971"/>
              <a:gd name="connsiteY19" fmla="*/ 295747 h 570368"/>
              <a:gd name="connsiteX20" fmla="*/ 0 w 1649971"/>
              <a:gd name="connsiteY20" fmla="*/ 84501 h 570368"/>
              <a:gd name="connsiteX0" fmla="*/ 0 w 1649971"/>
              <a:gd name="connsiteY0" fmla="*/ 84501 h 570368"/>
              <a:gd name="connsiteX1" fmla="*/ 84501 w 1649971"/>
              <a:gd name="connsiteY1" fmla="*/ 0 h 570368"/>
              <a:gd name="connsiteX2" fmla="*/ 274995 w 1649971"/>
              <a:gd name="connsiteY2" fmla="*/ 0 h 570368"/>
              <a:gd name="connsiteX3" fmla="*/ 274995 w 1649971"/>
              <a:gd name="connsiteY3" fmla="*/ 0 h 570368"/>
              <a:gd name="connsiteX4" fmla="*/ 687488 w 1649971"/>
              <a:gd name="connsiteY4" fmla="*/ 0 h 570368"/>
              <a:gd name="connsiteX5" fmla="*/ 1565470 w 1649971"/>
              <a:gd name="connsiteY5" fmla="*/ 0 h 570368"/>
              <a:gd name="connsiteX6" fmla="*/ 1649971 w 1649971"/>
              <a:gd name="connsiteY6" fmla="*/ 84501 h 570368"/>
              <a:gd name="connsiteX7" fmla="*/ 1649971 w 1649971"/>
              <a:gd name="connsiteY7" fmla="*/ 295747 h 570368"/>
              <a:gd name="connsiteX8" fmla="*/ 1649971 w 1649971"/>
              <a:gd name="connsiteY8" fmla="*/ 295747 h 570368"/>
              <a:gd name="connsiteX9" fmla="*/ 1649971 w 1649971"/>
              <a:gd name="connsiteY9" fmla="*/ 422495 h 570368"/>
              <a:gd name="connsiteX10" fmla="*/ 1649971 w 1649971"/>
              <a:gd name="connsiteY10" fmla="*/ 422493 h 570368"/>
              <a:gd name="connsiteX11" fmla="*/ 1565470 w 1649971"/>
              <a:gd name="connsiteY11" fmla="*/ 506994 h 570368"/>
              <a:gd name="connsiteX12" fmla="*/ 904771 w 1649971"/>
              <a:gd name="connsiteY12" fmla="*/ 497941 h 570368"/>
              <a:gd name="connsiteX13" fmla="*/ 481247 w 1649971"/>
              <a:gd name="connsiteY13" fmla="*/ 570368 h 570368"/>
              <a:gd name="connsiteX14" fmla="*/ 619026 w 1649971"/>
              <a:gd name="connsiteY14" fmla="*/ 525101 h 570368"/>
              <a:gd name="connsiteX15" fmla="*/ 84501 w 1649971"/>
              <a:gd name="connsiteY15" fmla="*/ 506994 h 570368"/>
              <a:gd name="connsiteX16" fmla="*/ 0 w 1649971"/>
              <a:gd name="connsiteY16" fmla="*/ 422493 h 570368"/>
              <a:gd name="connsiteX17" fmla="*/ 0 w 1649971"/>
              <a:gd name="connsiteY17" fmla="*/ 422495 h 570368"/>
              <a:gd name="connsiteX18" fmla="*/ 0 w 1649971"/>
              <a:gd name="connsiteY18" fmla="*/ 295747 h 570368"/>
              <a:gd name="connsiteX19" fmla="*/ 0 w 1649971"/>
              <a:gd name="connsiteY19" fmla="*/ 295747 h 570368"/>
              <a:gd name="connsiteX20" fmla="*/ 0 w 1649971"/>
              <a:gd name="connsiteY20" fmla="*/ 84501 h 570368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904771 w 1649971"/>
              <a:gd name="connsiteY12" fmla="*/ 497941 h 660903"/>
              <a:gd name="connsiteX13" fmla="*/ 888653 w 1649971"/>
              <a:gd name="connsiteY13" fmla="*/ 660903 h 660903"/>
              <a:gd name="connsiteX14" fmla="*/ 619026 w 1649971"/>
              <a:gd name="connsiteY14" fmla="*/ 525101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904771 w 1649971"/>
              <a:gd name="connsiteY12" fmla="*/ 497941 h 660903"/>
              <a:gd name="connsiteX13" fmla="*/ 888653 w 1649971"/>
              <a:gd name="connsiteY13" fmla="*/ 660903 h 660903"/>
              <a:gd name="connsiteX14" fmla="*/ 736721 w 1649971"/>
              <a:gd name="connsiteY14" fmla="*/ 516048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904771 w 1649971"/>
              <a:gd name="connsiteY12" fmla="*/ 497941 h 660903"/>
              <a:gd name="connsiteX13" fmla="*/ 888653 w 1649971"/>
              <a:gd name="connsiteY13" fmla="*/ 660903 h 660903"/>
              <a:gd name="connsiteX14" fmla="*/ 727668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895717 w 1649971"/>
              <a:gd name="connsiteY12" fmla="*/ 516048 h 660903"/>
              <a:gd name="connsiteX13" fmla="*/ 888653 w 1649971"/>
              <a:gd name="connsiteY13" fmla="*/ 660903 h 660903"/>
              <a:gd name="connsiteX14" fmla="*/ 727668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895717 w 1649971"/>
              <a:gd name="connsiteY12" fmla="*/ 506995 h 660903"/>
              <a:gd name="connsiteX13" fmla="*/ 888653 w 1649971"/>
              <a:gd name="connsiteY13" fmla="*/ 660903 h 660903"/>
              <a:gd name="connsiteX14" fmla="*/ 727668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895717 w 1649971"/>
              <a:gd name="connsiteY12" fmla="*/ 506995 h 660903"/>
              <a:gd name="connsiteX13" fmla="*/ 888653 w 1649971"/>
              <a:gd name="connsiteY13" fmla="*/ 660903 h 660903"/>
              <a:gd name="connsiteX14" fmla="*/ 800096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895717 w 1649971"/>
              <a:gd name="connsiteY12" fmla="*/ 506995 h 660903"/>
              <a:gd name="connsiteX13" fmla="*/ 888653 w 1649971"/>
              <a:gd name="connsiteY13" fmla="*/ 660903 h 660903"/>
              <a:gd name="connsiteX14" fmla="*/ 521305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60903"/>
              <a:gd name="connsiteX1" fmla="*/ 84501 w 1649971"/>
              <a:gd name="connsiteY1" fmla="*/ 0 h 660903"/>
              <a:gd name="connsiteX2" fmla="*/ 274995 w 1649971"/>
              <a:gd name="connsiteY2" fmla="*/ 0 h 660903"/>
              <a:gd name="connsiteX3" fmla="*/ 274995 w 1649971"/>
              <a:gd name="connsiteY3" fmla="*/ 0 h 660903"/>
              <a:gd name="connsiteX4" fmla="*/ 687488 w 1649971"/>
              <a:gd name="connsiteY4" fmla="*/ 0 h 660903"/>
              <a:gd name="connsiteX5" fmla="*/ 1565470 w 1649971"/>
              <a:gd name="connsiteY5" fmla="*/ 0 h 660903"/>
              <a:gd name="connsiteX6" fmla="*/ 1649971 w 1649971"/>
              <a:gd name="connsiteY6" fmla="*/ 84501 h 660903"/>
              <a:gd name="connsiteX7" fmla="*/ 1649971 w 1649971"/>
              <a:gd name="connsiteY7" fmla="*/ 295747 h 660903"/>
              <a:gd name="connsiteX8" fmla="*/ 1649971 w 1649971"/>
              <a:gd name="connsiteY8" fmla="*/ 295747 h 660903"/>
              <a:gd name="connsiteX9" fmla="*/ 1649971 w 1649971"/>
              <a:gd name="connsiteY9" fmla="*/ 422495 h 660903"/>
              <a:gd name="connsiteX10" fmla="*/ 1649971 w 1649971"/>
              <a:gd name="connsiteY10" fmla="*/ 422493 h 660903"/>
              <a:gd name="connsiteX11" fmla="*/ 1565470 w 1649971"/>
              <a:gd name="connsiteY11" fmla="*/ 506994 h 660903"/>
              <a:gd name="connsiteX12" fmla="*/ 698922 w 1649971"/>
              <a:gd name="connsiteY12" fmla="*/ 506995 h 660903"/>
              <a:gd name="connsiteX13" fmla="*/ 888653 w 1649971"/>
              <a:gd name="connsiteY13" fmla="*/ 660903 h 660903"/>
              <a:gd name="connsiteX14" fmla="*/ 521305 w 1649971"/>
              <a:gd name="connsiteY14" fmla="*/ 506994 h 660903"/>
              <a:gd name="connsiteX15" fmla="*/ 84501 w 1649971"/>
              <a:gd name="connsiteY15" fmla="*/ 506994 h 660903"/>
              <a:gd name="connsiteX16" fmla="*/ 0 w 1649971"/>
              <a:gd name="connsiteY16" fmla="*/ 422493 h 660903"/>
              <a:gd name="connsiteX17" fmla="*/ 0 w 1649971"/>
              <a:gd name="connsiteY17" fmla="*/ 422495 h 660903"/>
              <a:gd name="connsiteX18" fmla="*/ 0 w 1649971"/>
              <a:gd name="connsiteY18" fmla="*/ 295747 h 660903"/>
              <a:gd name="connsiteX19" fmla="*/ 0 w 1649971"/>
              <a:gd name="connsiteY19" fmla="*/ 295747 h 660903"/>
              <a:gd name="connsiteX20" fmla="*/ 0 w 1649971"/>
              <a:gd name="connsiteY20" fmla="*/ 84501 h 660903"/>
              <a:gd name="connsiteX0" fmla="*/ 0 w 1649971"/>
              <a:gd name="connsiteY0" fmla="*/ 84501 h 642796"/>
              <a:gd name="connsiteX1" fmla="*/ 84501 w 1649971"/>
              <a:gd name="connsiteY1" fmla="*/ 0 h 642796"/>
              <a:gd name="connsiteX2" fmla="*/ 274995 w 1649971"/>
              <a:gd name="connsiteY2" fmla="*/ 0 h 642796"/>
              <a:gd name="connsiteX3" fmla="*/ 274995 w 1649971"/>
              <a:gd name="connsiteY3" fmla="*/ 0 h 642796"/>
              <a:gd name="connsiteX4" fmla="*/ 687488 w 1649971"/>
              <a:gd name="connsiteY4" fmla="*/ 0 h 642796"/>
              <a:gd name="connsiteX5" fmla="*/ 1565470 w 1649971"/>
              <a:gd name="connsiteY5" fmla="*/ 0 h 642796"/>
              <a:gd name="connsiteX6" fmla="*/ 1649971 w 1649971"/>
              <a:gd name="connsiteY6" fmla="*/ 84501 h 642796"/>
              <a:gd name="connsiteX7" fmla="*/ 1649971 w 1649971"/>
              <a:gd name="connsiteY7" fmla="*/ 295747 h 642796"/>
              <a:gd name="connsiteX8" fmla="*/ 1649971 w 1649971"/>
              <a:gd name="connsiteY8" fmla="*/ 295747 h 642796"/>
              <a:gd name="connsiteX9" fmla="*/ 1649971 w 1649971"/>
              <a:gd name="connsiteY9" fmla="*/ 422495 h 642796"/>
              <a:gd name="connsiteX10" fmla="*/ 1649971 w 1649971"/>
              <a:gd name="connsiteY10" fmla="*/ 422493 h 642796"/>
              <a:gd name="connsiteX11" fmla="*/ 1565470 w 1649971"/>
              <a:gd name="connsiteY11" fmla="*/ 506994 h 642796"/>
              <a:gd name="connsiteX12" fmla="*/ 698922 w 1649971"/>
              <a:gd name="connsiteY12" fmla="*/ 506995 h 642796"/>
              <a:gd name="connsiteX13" fmla="*/ 544265 w 1649971"/>
              <a:gd name="connsiteY13" fmla="*/ 642796 h 642796"/>
              <a:gd name="connsiteX14" fmla="*/ 521305 w 1649971"/>
              <a:gd name="connsiteY14" fmla="*/ 506994 h 642796"/>
              <a:gd name="connsiteX15" fmla="*/ 84501 w 1649971"/>
              <a:gd name="connsiteY15" fmla="*/ 506994 h 642796"/>
              <a:gd name="connsiteX16" fmla="*/ 0 w 1649971"/>
              <a:gd name="connsiteY16" fmla="*/ 422493 h 642796"/>
              <a:gd name="connsiteX17" fmla="*/ 0 w 1649971"/>
              <a:gd name="connsiteY17" fmla="*/ 422495 h 642796"/>
              <a:gd name="connsiteX18" fmla="*/ 0 w 1649971"/>
              <a:gd name="connsiteY18" fmla="*/ 295747 h 642796"/>
              <a:gd name="connsiteX19" fmla="*/ 0 w 1649971"/>
              <a:gd name="connsiteY19" fmla="*/ 295747 h 642796"/>
              <a:gd name="connsiteX20" fmla="*/ 0 w 1649971"/>
              <a:gd name="connsiteY20" fmla="*/ 84501 h 642796"/>
              <a:gd name="connsiteX0" fmla="*/ 0 w 1649971"/>
              <a:gd name="connsiteY0" fmla="*/ 84501 h 642796"/>
              <a:gd name="connsiteX1" fmla="*/ 84501 w 1649971"/>
              <a:gd name="connsiteY1" fmla="*/ 0 h 642796"/>
              <a:gd name="connsiteX2" fmla="*/ 274995 w 1649971"/>
              <a:gd name="connsiteY2" fmla="*/ 0 h 642796"/>
              <a:gd name="connsiteX3" fmla="*/ 274995 w 1649971"/>
              <a:gd name="connsiteY3" fmla="*/ 0 h 642796"/>
              <a:gd name="connsiteX4" fmla="*/ 687488 w 1649971"/>
              <a:gd name="connsiteY4" fmla="*/ 0 h 642796"/>
              <a:gd name="connsiteX5" fmla="*/ 1565470 w 1649971"/>
              <a:gd name="connsiteY5" fmla="*/ 0 h 642796"/>
              <a:gd name="connsiteX6" fmla="*/ 1649971 w 1649971"/>
              <a:gd name="connsiteY6" fmla="*/ 84501 h 642796"/>
              <a:gd name="connsiteX7" fmla="*/ 1649971 w 1649971"/>
              <a:gd name="connsiteY7" fmla="*/ 295747 h 642796"/>
              <a:gd name="connsiteX8" fmla="*/ 1649971 w 1649971"/>
              <a:gd name="connsiteY8" fmla="*/ 295747 h 642796"/>
              <a:gd name="connsiteX9" fmla="*/ 1649971 w 1649971"/>
              <a:gd name="connsiteY9" fmla="*/ 422495 h 642796"/>
              <a:gd name="connsiteX10" fmla="*/ 1649971 w 1649971"/>
              <a:gd name="connsiteY10" fmla="*/ 422493 h 642796"/>
              <a:gd name="connsiteX11" fmla="*/ 1565470 w 1649971"/>
              <a:gd name="connsiteY11" fmla="*/ 506994 h 642796"/>
              <a:gd name="connsiteX12" fmla="*/ 616925 w 1649971"/>
              <a:gd name="connsiteY12" fmla="*/ 497941 h 642796"/>
              <a:gd name="connsiteX13" fmla="*/ 544265 w 1649971"/>
              <a:gd name="connsiteY13" fmla="*/ 642796 h 642796"/>
              <a:gd name="connsiteX14" fmla="*/ 521305 w 1649971"/>
              <a:gd name="connsiteY14" fmla="*/ 506994 h 642796"/>
              <a:gd name="connsiteX15" fmla="*/ 84501 w 1649971"/>
              <a:gd name="connsiteY15" fmla="*/ 506994 h 642796"/>
              <a:gd name="connsiteX16" fmla="*/ 0 w 1649971"/>
              <a:gd name="connsiteY16" fmla="*/ 422493 h 642796"/>
              <a:gd name="connsiteX17" fmla="*/ 0 w 1649971"/>
              <a:gd name="connsiteY17" fmla="*/ 422495 h 642796"/>
              <a:gd name="connsiteX18" fmla="*/ 0 w 1649971"/>
              <a:gd name="connsiteY18" fmla="*/ 295747 h 642796"/>
              <a:gd name="connsiteX19" fmla="*/ 0 w 1649971"/>
              <a:gd name="connsiteY19" fmla="*/ 295747 h 642796"/>
              <a:gd name="connsiteX20" fmla="*/ 0 w 1649971"/>
              <a:gd name="connsiteY20" fmla="*/ 84501 h 642796"/>
              <a:gd name="connsiteX0" fmla="*/ 0 w 1649971"/>
              <a:gd name="connsiteY0" fmla="*/ 84501 h 651850"/>
              <a:gd name="connsiteX1" fmla="*/ 84501 w 1649971"/>
              <a:gd name="connsiteY1" fmla="*/ 0 h 651850"/>
              <a:gd name="connsiteX2" fmla="*/ 274995 w 1649971"/>
              <a:gd name="connsiteY2" fmla="*/ 0 h 651850"/>
              <a:gd name="connsiteX3" fmla="*/ 274995 w 1649971"/>
              <a:gd name="connsiteY3" fmla="*/ 0 h 651850"/>
              <a:gd name="connsiteX4" fmla="*/ 687488 w 1649971"/>
              <a:gd name="connsiteY4" fmla="*/ 0 h 651850"/>
              <a:gd name="connsiteX5" fmla="*/ 1565470 w 1649971"/>
              <a:gd name="connsiteY5" fmla="*/ 0 h 651850"/>
              <a:gd name="connsiteX6" fmla="*/ 1649971 w 1649971"/>
              <a:gd name="connsiteY6" fmla="*/ 84501 h 651850"/>
              <a:gd name="connsiteX7" fmla="*/ 1649971 w 1649971"/>
              <a:gd name="connsiteY7" fmla="*/ 295747 h 651850"/>
              <a:gd name="connsiteX8" fmla="*/ 1649971 w 1649971"/>
              <a:gd name="connsiteY8" fmla="*/ 295747 h 651850"/>
              <a:gd name="connsiteX9" fmla="*/ 1649971 w 1649971"/>
              <a:gd name="connsiteY9" fmla="*/ 422495 h 651850"/>
              <a:gd name="connsiteX10" fmla="*/ 1649971 w 1649971"/>
              <a:gd name="connsiteY10" fmla="*/ 422493 h 651850"/>
              <a:gd name="connsiteX11" fmla="*/ 1565470 w 1649971"/>
              <a:gd name="connsiteY11" fmla="*/ 506994 h 651850"/>
              <a:gd name="connsiteX12" fmla="*/ 616925 w 1649971"/>
              <a:gd name="connsiteY12" fmla="*/ 497941 h 651850"/>
              <a:gd name="connsiteX13" fmla="*/ 495066 w 1649971"/>
              <a:gd name="connsiteY13" fmla="*/ 651850 h 651850"/>
              <a:gd name="connsiteX14" fmla="*/ 521305 w 1649971"/>
              <a:gd name="connsiteY14" fmla="*/ 506994 h 651850"/>
              <a:gd name="connsiteX15" fmla="*/ 84501 w 1649971"/>
              <a:gd name="connsiteY15" fmla="*/ 506994 h 651850"/>
              <a:gd name="connsiteX16" fmla="*/ 0 w 1649971"/>
              <a:gd name="connsiteY16" fmla="*/ 422493 h 651850"/>
              <a:gd name="connsiteX17" fmla="*/ 0 w 1649971"/>
              <a:gd name="connsiteY17" fmla="*/ 422495 h 651850"/>
              <a:gd name="connsiteX18" fmla="*/ 0 w 1649971"/>
              <a:gd name="connsiteY18" fmla="*/ 295747 h 651850"/>
              <a:gd name="connsiteX19" fmla="*/ 0 w 1649971"/>
              <a:gd name="connsiteY19" fmla="*/ 295747 h 651850"/>
              <a:gd name="connsiteX20" fmla="*/ 0 w 1649971"/>
              <a:gd name="connsiteY20" fmla="*/ 84501 h 651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49971" h="651850">
                <a:moveTo>
                  <a:pt x="0" y="84501"/>
                </a:moveTo>
                <a:cubicBezTo>
                  <a:pt x="0" y="37832"/>
                  <a:pt x="37832" y="0"/>
                  <a:pt x="84501" y="0"/>
                </a:cubicBezTo>
                <a:lnTo>
                  <a:pt x="274995" y="0"/>
                </a:lnTo>
                <a:lnTo>
                  <a:pt x="274995" y="0"/>
                </a:lnTo>
                <a:lnTo>
                  <a:pt x="687488" y="0"/>
                </a:lnTo>
                <a:lnTo>
                  <a:pt x="1565470" y="0"/>
                </a:lnTo>
                <a:cubicBezTo>
                  <a:pt x="1612139" y="0"/>
                  <a:pt x="1649971" y="37832"/>
                  <a:pt x="1649971" y="84501"/>
                </a:cubicBezTo>
                <a:lnTo>
                  <a:pt x="1649971" y="295747"/>
                </a:lnTo>
                <a:lnTo>
                  <a:pt x="1649971" y="295747"/>
                </a:lnTo>
                <a:lnTo>
                  <a:pt x="1649971" y="422495"/>
                </a:lnTo>
                <a:lnTo>
                  <a:pt x="1649971" y="422493"/>
                </a:lnTo>
                <a:cubicBezTo>
                  <a:pt x="1649971" y="469162"/>
                  <a:pt x="1612139" y="506994"/>
                  <a:pt x="1565470" y="506994"/>
                </a:cubicBezTo>
                <a:lnTo>
                  <a:pt x="616925" y="497941"/>
                </a:lnTo>
                <a:lnTo>
                  <a:pt x="495066" y="651850"/>
                </a:lnTo>
                <a:lnTo>
                  <a:pt x="521305" y="506994"/>
                </a:lnTo>
                <a:lnTo>
                  <a:pt x="84501" y="506994"/>
                </a:lnTo>
                <a:cubicBezTo>
                  <a:pt x="37832" y="506994"/>
                  <a:pt x="0" y="469162"/>
                  <a:pt x="0" y="422493"/>
                </a:cubicBezTo>
                <a:lnTo>
                  <a:pt x="0" y="422495"/>
                </a:lnTo>
                <a:lnTo>
                  <a:pt x="0" y="295747"/>
                </a:lnTo>
                <a:lnTo>
                  <a:pt x="0" y="295747"/>
                </a:lnTo>
                <a:lnTo>
                  <a:pt x="0" y="8450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5DC4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1" y="57972"/>
            <a:ext cx="714375" cy="7143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93212" y="1231319"/>
            <a:ext cx="3834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phích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9831" y="6093873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4826" y="328720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12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9" y="1235853"/>
            <a:ext cx="5229282" cy="480799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7186641" y="552293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1" y="57972"/>
            <a:ext cx="714375" cy="7143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139831" y="6071572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4826" y="328720"/>
            <a:ext cx="58031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Việc nào không nên làm?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35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1" y="57972"/>
            <a:ext cx="714375" cy="71437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277705" y="3137990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101241" y="3109014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01915" y="3137006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88649" y="6027041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01914" y="5966979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24826" y="5966979"/>
            <a:ext cx="1789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24826" y="328720"/>
            <a:ext cx="5803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494022" y="793156"/>
            <a:ext cx="2561838" cy="2539287"/>
            <a:chOff x="516324" y="1105386"/>
            <a:chExt cx="2561838" cy="2539287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324" y="1360433"/>
              <a:ext cx="2286000" cy="2101360"/>
            </a:xfrm>
            <a:prstGeom prst="rect">
              <a:avLst/>
            </a:prstGeom>
          </p:spPr>
        </p:pic>
        <p:sp>
          <p:nvSpPr>
            <p:cNvPr id="32" name="Rounded Rectangular Callout 11"/>
            <p:cNvSpPr/>
            <p:nvPr/>
          </p:nvSpPr>
          <p:spPr>
            <a:xfrm>
              <a:off x="958491" y="1105386"/>
              <a:ext cx="2055192" cy="738255"/>
            </a:xfrm>
            <a:custGeom>
              <a:avLst/>
              <a:gdLst>
                <a:gd name="connsiteX0" fmla="*/ 0 w 1649971"/>
                <a:gd name="connsiteY0" fmla="*/ 84501 h 506994"/>
                <a:gd name="connsiteX1" fmla="*/ 84501 w 1649971"/>
                <a:gd name="connsiteY1" fmla="*/ 0 h 506994"/>
                <a:gd name="connsiteX2" fmla="*/ 274995 w 1649971"/>
                <a:gd name="connsiteY2" fmla="*/ 0 h 506994"/>
                <a:gd name="connsiteX3" fmla="*/ 274995 w 1649971"/>
                <a:gd name="connsiteY3" fmla="*/ 0 h 506994"/>
                <a:gd name="connsiteX4" fmla="*/ 687488 w 1649971"/>
                <a:gd name="connsiteY4" fmla="*/ 0 h 506994"/>
                <a:gd name="connsiteX5" fmla="*/ 1565470 w 1649971"/>
                <a:gd name="connsiteY5" fmla="*/ 0 h 506994"/>
                <a:gd name="connsiteX6" fmla="*/ 1649971 w 1649971"/>
                <a:gd name="connsiteY6" fmla="*/ 84501 h 506994"/>
                <a:gd name="connsiteX7" fmla="*/ 1649971 w 1649971"/>
                <a:gd name="connsiteY7" fmla="*/ 295747 h 506994"/>
                <a:gd name="connsiteX8" fmla="*/ 1649971 w 1649971"/>
                <a:gd name="connsiteY8" fmla="*/ 295747 h 506994"/>
                <a:gd name="connsiteX9" fmla="*/ 1649971 w 1649971"/>
                <a:gd name="connsiteY9" fmla="*/ 422495 h 506994"/>
                <a:gd name="connsiteX10" fmla="*/ 1649971 w 1649971"/>
                <a:gd name="connsiteY10" fmla="*/ 422493 h 506994"/>
                <a:gd name="connsiteX11" fmla="*/ 1565470 w 1649971"/>
                <a:gd name="connsiteY11" fmla="*/ 506994 h 506994"/>
                <a:gd name="connsiteX12" fmla="*/ 687488 w 1649971"/>
                <a:gd name="connsiteY12" fmla="*/ 506994 h 506994"/>
                <a:gd name="connsiteX13" fmla="*/ 481247 w 1649971"/>
                <a:gd name="connsiteY13" fmla="*/ 570368 h 506994"/>
                <a:gd name="connsiteX14" fmla="*/ 274995 w 1649971"/>
                <a:gd name="connsiteY14" fmla="*/ 506994 h 506994"/>
                <a:gd name="connsiteX15" fmla="*/ 84501 w 1649971"/>
                <a:gd name="connsiteY15" fmla="*/ 506994 h 506994"/>
                <a:gd name="connsiteX16" fmla="*/ 0 w 1649971"/>
                <a:gd name="connsiteY16" fmla="*/ 422493 h 506994"/>
                <a:gd name="connsiteX17" fmla="*/ 0 w 1649971"/>
                <a:gd name="connsiteY17" fmla="*/ 422495 h 506994"/>
                <a:gd name="connsiteX18" fmla="*/ 0 w 1649971"/>
                <a:gd name="connsiteY18" fmla="*/ 295747 h 506994"/>
                <a:gd name="connsiteX19" fmla="*/ 0 w 1649971"/>
                <a:gd name="connsiteY19" fmla="*/ 295747 h 506994"/>
                <a:gd name="connsiteX20" fmla="*/ 0 w 1649971"/>
                <a:gd name="connsiteY20" fmla="*/ 84501 h 506994"/>
                <a:gd name="connsiteX0" fmla="*/ 0 w 1649971"/>
                <a:gd name="connsiteY0" fmla="*/ 84501 h 570368"/>
                <a:gd name="connsiteX1" fmla="*/ 84501 w 1649971"/>
                <a:gd name="connsiteY1" fmla="*/ 0 h 570368"/>
                <a:gd name="connsiteX2" fmla="*/ 274995 w 1649971"/>
                <a:gd name="connsiteY2" fmla="*/ 0 h 570368"/>
                <a:gd name="connsiteX3" fmla="*/ 274995 w 1649971"/>
                <a:gd name="connsiteY3" fmla="*/ 0 h 570368"/>
                <a:gd name="connsiteX4" fmla="*/ 687488 w 1649971"/>
                <a:gd name="connsiteY4" fmla="*/ 0 h 570368"/>
                <a:gd name="connsiteX5" fmla="*/ 1565470 w 1649971"/>
                <a:gd name="connsiteY5" fmla="*/ 0 h 570368"/>
                <a:gd name="connsiteX6" fmla="*/ 1649971 w 1649971"/>
                <a:gd name="connsiteY6" fmla="*/ 84501 h 570368"/>
                <a:gd name="connsiteX7" fmla="*/ 1649971 w 1649971"/>
                <a:gd name="connsiteY7" fmla="*/ 295747 h 570368"/>
                <a:gd name="connsiteX8" fmla="*/ 1649971 w 1649971"/>
                <a:gd name="connsiteY8" fmla="*/ 295747 h 570368"/>
                <a:gd name="connsiteX9" fmla="*/ 1649971 w 1649971"/>
                <a:gd name="connsiteY9" fmla="*/ 422495 h 570368"/>
                <a:gd name="connsiteX10" fmla="*/ 1649971 w 1649971"/>
                <a:gd name="connsiteY10" fmla="*/ 422493 h 570368"/>
                <a:gd name="connsiteX11" fmla="*/ 1565470 w 1649971"/>
                <a:gd name="connsiteY11" fmla="*/ 506994 h 570368"/>
                <a:gd name="connsiteX12" fmla="*/ 904771 w 1649971"/>
                <a:gd name="connsiteY12" fmla="*/ 497941 h 570368"/>
                <a:gd name="connsiteX13" fmla="*/ 481247 w 1649971"/>
                <a:gd name="connsiteY13" fmla="*/ 570368 h 570368"/>
                <a:gd name="connsiteX14" fmla="*/ 274995 w 1649971"/>
                <a:gd name="connsiteY14" fmla="*/ 506994 h 570368"/>
                <a:gd name="connsiteX15" fmla="*/ 84501 w 1649971"/>
                <a:gd name="connsiteY15" fmla="*/ 506994 h 570368"/>
                <a:gd name="connsiteX16" fmla="*/ 0 w 1649971"/>
                <a:gd name="connsiteY16" fmla="*/ 422493 h 570368"/>
                <a:gd name="connsiteX17" fmla="*/ 0 w 1649971"/>
                <a:gd name="connsiteY17" fmla="*/ 422495 h 570368"/>
                <a:gd name="connsiteX18" fmla="*/ 0 w 1649971"/>
                <a:gd name="connsiteY18" fmla="*/ 295747 h 570368"/>
                <a:gd name="connsiteX19" fmla="*/ 0 w 1649971"/>
                <a:gd name="connsiteY19" fmla="*/ 295747 h 570368"/>
                <a:gd name="connsiteX20" fmla="*/ 0 w 1649971"/>
                <a:gd name="connsiteY20" fmla="*/ 84501 h 570368"/>
                <a:gd name="connsiteX0" fmla="*/ 0 w 1649971"/>
                <a:gd name="connsiteY0" fmla="*/ 84501 h 570368"/>
                <a:gd name="connsiteX1" fmla="*/ 84501 w 1649971"/>
                <a:gd name="connsiteY1" fmla="*/ 0 h 570368"/>
                <a:gd name="connsiteX2" fmla="*/ 274995 w 1649971"/>
                <a:gd name="connsiteY2" fmla="*/ 0 h 570368"/>
                <a:gd name="connsiteX3" fmla="*/ 274995 w 1649971"/>
                <a:gd name="connsiteY3" fmla="*/ 0 h 570368"/>
                <a:gd name="connsiteX4" fmla="*/ 687488 w 1649971"/>
                <a:gd name="connsiteY4" fmla="*/ 0 h 570368"/>
                <a:gd name="connsiteX5" fmla="*/ 1565470 w 1649971"/>
                <a:gd name="connsiteY5" fmla="*/ 0 h 570368"/>
                <a:gd name="connsiteX6" fmla="*/ 1649971 w 1649971"/>
                <a:gd name="connsiteY6" fmla="*/ 84501 h 570368"/>
                <a:gd name="connsiteX7" fmla="*/ 1649971 w 1649971"/>
                <a:gd name="connsiteY7" fmla="*/ 295747 h 570368"/>
                <a:gd name="connsiteX8" fmla="*/ 1649971 w 1649971"/>
                <a:gd name="connsiteY8" fmla="*/ 295747 h 570368"/>
                <a:gd name="connsiteX9" fmla="*/ 1649971 w 1649971"/>
                <a:gd name="connsiteY9" fmla="*/ 422495 h 570368"/>
                <a:gd name="connsiteX10" fmla="*/ 1649971 w 1649971"/>
                <a:gd name="connsiteY10" fmla="*/ 422493 h 570368"/>
                <a:gd name="connsiteX11" fmla="*/ 1565470 w 1649971"/>
                <a:gd name="connsiteY11" fmla="*/ 506994 h 570368"/>
                <a:gd name="connsiteX12" fmla="*/ 904771 w 1649971"/>
                <a:gd name="connsiteY12" fmla="*/ 497941 h 570368"/>
                <a:gd name="connsiteX13" fmla="*/ 481247 w 1649971"/>
                <a:gd name="connsiteY13" fmla="*/ 570368 h 570368"/>
                <a:gd name="connsiteX14" fmla="*/ 619026 w 1649971"/>
                <a:gd name="connsiteY14" fmla="*/ 525101 h 570368"/>
                <a:gd name="connsiteX15" fmla="*/ 84501 w 1649971"/>
                <a:gd name="connsiteY15" fmla="*/ 506994 h 570368"/>
                <a:gd name="connsiteX16" fmla="*/ 0 w 1649971"/>
                <a:gd name="connsiteY16" fmla="*/ 422493 h 570368"/>
                <a:gd name="connsiteX17" fmla="*/ 0 w 1649971"/>
                <a:gd name="connsiteY17" fmla="*/ 422495 h 570368"/>
                <a:gd name="connsiteX18" fmla="*/ 0 w 1649971"/>
                <a:gd name="connsiteY18" fmla="*/ 295747 h 570368"/>
                <a:gd name="connsiteX19" fmla="*/ 0 w 1649971"/>
                <a:gd name="connsiteY19" fmla="*/ 295747 h 570368"/>
                <a:gd name="connsiteX20" fmla="*/ 0 w 1649971"/>
                <a:gd name="connsiteY20" fmla="*/ 84501 h 570368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619026 w 1649971"/>
                <a:gd name="connsiteY14" fmla="*/ 525101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736721 w 1649971"/>
                <a:gd name="connsiteY14" fmla="*/ 516048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16048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800096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48378"/>
                <a:gd name="connsiteX1" fmla="*/ 84501 w 1649971"/>
                <a:gd name="connsiteY1" fmla="*/ 0 h 648378"/>
                <a:gd name="connsiteX2" fmla="*/ 274995 w 1649971"/>
                <a:gd name="connsiteY2" fmla="*/ 0 h 648378"/>
                <a:gd name="connsiteX3" fmla="*/ 274995 w 1649971"/>
                <a:gd name="connsiteY3" fmla="*/ 0 h 648378"/>
                <a:gd name="connsiteX4" fmla="*/ 687488 w 1649971"/>
                <a:gd name="connsiteY4" fmla="*/ 0 h 648378"/>
                <a:gd name="connsiteX5" fmla="*/ 1565470 w 1649971"/>
                <a:gd name="connsiteY5" fmla="*/ 0 h 648378"/>
                <a:gd name="connsiteX6" fmla="*/ 1649971 w 1649971"/>
                <a:gd name="connsiteY6" fmla="*/ 84501 h 648378"/>
                <a:gd name="connsiteX7" fmla="*/ 1649971 w 1649971"/>
                <a:gd name="connsiteY7" fmla="*/ 295747 h 648378"/>
                <a:gd name="connsiteX8" fmla="*/ 1649971 w 1649971"/>
                <a:gd name="connsiteY8" fmla="*/ 295747 h 648378"/>
                <a:gd name="connsiteX9" fmla="*/ 1649971 w 1649971"/>
                <a:gd name="connsiteY9" fmla="*/ 422495 h 648378"/>
                <a:gd name="connsiteX10" fmla="*/ 1649971 w 1649971"/>
                <a:gd name="connsiteY10" fmla="*/ 422493 h 648378"/>
                <a:gd name="connsiteX11" fmla="*/ 1565470 w 1649971"/>
                <a:gd name="connsiteY11" fmla="*/ 506994 h 648378"/>
                <a:gd name="connsiteX12" fmla="*/ 895717 w 1649971"/>
                <a:gd name="connsiteY12" fmla="*/ 506995 h 648378"/>
                <a:gd name="connsiteX13" fmla="*/ 855345 w 1649971"/>
                <a:gd name="connsiteY13" fmla="*/ 648378 h 648378"/>
                <a:gd name="connsiteX14" fmla="*/ 800096 w 1649971"/>
                <a:gd name="connsiteY14" fmla="*/ 506994 h 648378"/>
                <a:gd name="connsiteX15" fmla="*/ 84501 w 1649971"/>
                <a:gd name="connsiteY15" fmla="*/ 506994 h 648378"/>
                <a:gd name="connsiteX16" fmla="*/ 0 w 1649971"/>
                <a:gd name="connsiteY16" fmla="*/ 422493 h 648378"/>
                <a:gd name="connsiteX17" fmla="*/ 0 w 1649971"/>
                <a:gd name="connsiteY17" fmla="*/ 422495 h 648378"/>
                <a:gd name="connsiteX18" fmla="*/ 0 w 1649971"/>
                <a:gd name="connsiteY18" fmla="*/ 295747 h 648378"/>
                <a:gd name="connsiteX19" fmla="*/ 0 w 1649971"/>
                <a:gd name="connsiteY19" fmla="*/ 295747 h 648378"/>
                <a:gd name="connsiteX20" fmla="*/ 0 w 1649971"/>
                <a:gd name="connsiteY20" fmla="*/ 84501 h 648378"/>
                <a:gd name="connsiteX0" fmla="*/ 0 w 1649971"/>
                <a:gd name="connsiteY0" fmla="*/ 84501 h 654640"/>
                <a:gd name="connsiteX1" fmla="*/ 84501 w 1649971"/>
                <a:gd name="connsiteY1" fmla="*/ 0 h 654640"/>
                <a:gd name="connsiteX2" fmla="*/ 274995 w 1649971"/>
                <a:gd name="connsiteY2" fmla="*/ 0 h 654640"/>
                <a:gd name="connsiteX3" fmla="*/ 274995 w 1649971"/>
                <a:gd name="connsiteY3" fmla="*/ 0 h 654640"/>
                <a:gd name="connsiteX4" fmla="*/ 687488 w 1649971"/>
                <a:gd name="connsiteY4" fmla="*/ 0 h 654640"/>
                <a:gd name="connsiteX5" fmla="*/ 1565470 w 1649971"/>
                <a:gd name="connsiteY5" fmla="*/ 0 h 654640"/>
                <a:gd name="connsiteX6" fmla="*/ 1649971 w 1649971"/>
                <a:gd name="connsiteY6" fmla="*/ 84501 h 654640"/>
                <a:gd name="connsiteX7" fmla="*/ 1649971 w 1649971"/>
                <a:gd name="connsiteY7" fmla="*/ 295747 h 654640"/>
                <a:gd name="connsiteX8" fmla="*/ 1649971 w 1649971"/>
                <a:gd name="connsiteY8" fmla="*/ 295747 h 654640"/>
                <a:gd name="connsiteX9" fmla="*/ 1649971 w 1649971"/>
                <a:gd name="connsiteY9" fmla="*/ 422495 h 654640"/>
                <a:gd name="connsiteX10" fmla="*/ 1649971 w 1649971"/>
                <a:gd name="connsiteY10" fmla="*/ 422493 h 654640"/>
                <a:gd name="connsiteX11" fmla="*/ 1565470 w 1649971"/>
                <a:gd name="connsiteY11" fmla="*/ 506994 h 654640"/>
                <a:gd name="connsiteX12" fmla="*/ 895717 w 1649971"/>
                <a:gd name="connsiteY12" fmla="*/ 506995 h 654640"/>
                <a:gd name="connsiteX13" fmla="*/ 827589 w 1649971"/>
                <a:gd name="connsiteY13" fmla="*/ 654640 h 654640"/>
                <a:gd name="connsiteX14" fmla="*/ 800096 w 1649971"/>
                <a:gd name="connsiteY14" fmla="*/ 506994 h 654640"/>
                <a:gd name="connsiteX15" fmla="*/ 84501 w 1649971"/>
                <a:gd name="connsiteY15" fmla="*/ 506994 h 654640"/>
                <a:gd name="connsiteX16" fmla="*/ 0 w 1649971"/>
                <a:gd name="connsiteY16" fmla="*/ 422493 h 654640"/>
                <a:gd name="connsiteX17" fmla="*/ 0 w 1649971"/>
                <a:gd name="connsiteY17" fmla="*/ 422495 h 654640"/>
                <a:gd name="connsiteX18" fmla="*/ 0 w 1649971"/>
                <a:gd name="connsiteY18" fmla="*/ 295747 h 654640"/>
                <a:gd name="connsiteX19" fmla="*/ 0 w 1649971"/>
                <a:gd name="connsiteY19" fmla="*/ 295747 h 654640"/>
                <a:gd name="connsiteX20" fmla="*/ 0 w 1649971"/>
                <a:gd name="connsiteY20" fmla="*/ 84501 h 654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9971" h="654640">
                  <a:moveTo>
                    <a:pt x="0" y="84501"/>
                  </a:moveTo>
                  <a:cubicBezTo>
                    <a:pt x="0" y="37832"/>
                    <a:pt x="37832" y="0"/>
                    <a:pt x="84501" y="0"/>
                  </a:cubicBezTo>
                  <a:lnTo>
                    <a:pt x="274995" y="0"/>
                  </a:lnTo>
                  <a:lnTo>
                    <a:pt x="274995" y="0"/>
                  </a:lnTo>
                  <a:lnTo>
                    <a:pt x="687488" y="0"/>
                  </a:lnTo>
                  <a:lnTo>
                    <a:pt x="1565470" y="0"/>
                  </a:lnTo>
                  <a:cubicBezTo>
                    <a:pt x="1612139" y="0"/>
                    <a:pt x="1649971" y="37832"/>
                    <a:pt x="1649971" y="84501"/>
                  </a:cubicBezTo>
                  <a:lnTo>
                    <a:pt x="1649971" y="295747"/>
                  </a:lnTo>
                  <a:lnTo>
                    <a:pt x="1649971" y="295747"/>
                  </a:lnTo>
                  <a:lnTo>
                    <a:pt x="1649971" y="422495"/>
                  </a:lnTo>
                  <a:lnTo>
                    <a:pt x="1649971" y="422493"/>
                  </a:lnTo>
                  <a:cubicBezTo>
                    <a:pt x="1649971" y="469162"/>
                    <a:pt x="1612139" y="506994"/>
                    <a:pt x="1565470" y="506994"/>
                  </a:cubicBezTo>
                  <a:lnTo>
                    <a:pt x="895717" y="506995"/>
                  </a:lnTo>
                  <a:lnTo>
                    <a:pt x="827589" y="654640"/>
                  </a:lnTo>
                  <a:lnTo>
                    <a:pt x="800096" y="506994"/>
                  </a:lnTo>
                  <a:lnTo>
                    <a:pt x="84501" y="506994"/>
                  </a:lnTo>
                  <a:cubicBezTo>
                    <a:pt x="37832" y="506994"/>
                    <a:pt x="0" y="469162"/>
                    <a:pt x="0" y="422493"/>
                  </a:cubicBezTo>
                  <a:lnTo>
                    <a:pt x="0" y="422495"/>
                  </a:lnTo>
                  <a:lnTo>
                    <a:pt x="0" y="295747"/>
                  </a:lnTo>
                  <a:lnTo>
                    <a:pt x="0" y="295747"/>
                  </a:lnTo>
                  <a:lnTo>
                    <a:pt x="0" y="8450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60D1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06394" y="1142301"/>
              <a:ext cx="22717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Xin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gia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đình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năm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2565521" y="327891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311612" y="1078999"/>
            <a:ext cx="2424399" cy="2242776"/>
            <a:chOff x="3346140" y="1401897"/>
            <a:chExt cx="2424399" cy="2242776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6140" y="1401897"/>
              <a:ext cx="2286000" cy="2101832"/>
            </a:xfrm>
            <a:prstGeom prst="rect">
              <a:avLst/>
            </a:prstGeom>
          </p:spPr>
        </p:pic>
        <p:sp>
          <p:nvSpPr>
            <p:cNvPr id="37" name="Oval 36"/>
            <p:cNvSpPr/>
            <p:nvPr/>
          </p:nvSpPr>
          <p:spPr>
            <a:xfrm>
              <a:off x="5404779" y="327891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463471" y="1066442"/>
            <a:ext cx="2440530" cy="2205214"/>
            <a:chOff x="490751" y="3950947"/>
            <a:chExt cx="2440530" cy="2205214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751" y="3950947"/>
              <a:ext cx="2286000" cy="2096472"/>
            </a:xfrm>
            <a:prstGeom prst="rect">
              <a:avLst/>
            </a:prstGeom>
          </p:spPr>
        </p:pic>
        <p:sp>
          <p:nvSpPr>
            <p:cNvPr id="40" name="Oval 39"/>
            <p:cNvSpPr/>
            <p:nvPr/>
          </p:nvSpPr>
          <p:spPr>
            <a:xfrm>
              <a:off x="2565521" y="5790401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67638" y="3877908"/>
            <a:ext cx="2392219" cy="2256078"/>
            <a:chOff x="3378320" y="3894945"/>
            <a:chExt cx="2392219" cy="2256078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320" y="3894945"/>
              <a:ext cx="2286000" cy="2101832"/>
            </a:xfrm>
            <a:prstGeom prst="rect">
              <a:avLst/>
            </a:prstGeom>
          </p:spPr>
        </p:pic>
        <p:sp>
          <p:nvSpPr>
            <p:cNvPr id="43" name="Oval 42"/>
            <p:cNvSpPr/>
            <p:nvPr/>
          </p:nvSpPr>
          <p:spPr>
            <a:xfrm>
              <a:off x="5404779" y="578526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172646" y="3869250"/>
            <a:ext cx="2424966" cy="2256078"/>
            <a:chOff x="6162575" y="3894945"/>
            <a:chExt cx="2424966" cy="2256078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575" y="3894945"/>
              <a:ext cx="2286000" cy="2101832"/>
            </a:xfrm>
            <a:prstGeom prst="rect">
              <a:avLst/>
            </a:prstGeom>
          </p:spPr>
        </p:pic>
        <p:sp>
          <p:nvSpPr>
            <p:cNvPr id="52" name="Oval 51"/>
            <p:cNvSpPr/>
            <p:nvPr/>
          </p:nvSpPr>
          <p:spPr>
            <a:xfrm>
              <a:off x="8221781" y="578526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486950" y="3686574"/>
            <a:ext cx="2469753" cy="2410564"/>
            <a:chOff x="6142194" y="1234109"/>
            <a:chExt cx="2469753" cy="2410564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2194" y="1420128"/>
              <a:ext cx="2286000" cy="2101360"/>
            </a:xfrm>
            <a:prstGeom prst="rect">
              <a:avLst/>
            </a:prstGeom>
          </p:spPr>
        </p:pic>
        <p:sp>
          <p:nvSpPr>
            <p:cNvPr id="55" name="Oval 54"/>
            <p:cNvSpPr/>
            <p:nvPr/>
          </p:nvSpPr>
          <p:spPr>
            <a:xfrm>
              <a:off x="8223885" y="3278913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56" name="Rounded Rectangular Callout 11"/>
            <p:cNvSpPr/>
            <p:nvPr/>
          </p:nvSpPr>
          <p:spPr>
            <a:xfrm>
              <a:off x="6309974" y="1234109"/>
              <a:ext cx="2279671" cy="469115"/>
            </a:xfrm>
            <a:custGeom>
              <a:avLst/>
              <a:gdLst>
                <a:gd name="connsiteX0" fmla="*/ 0 w 1649971"/>
                <a:gd name="connsiteY0" fmla="*/ 84501 h 506994"/>
                <a:gd name="connsiteX1" fmla="*/ 84501 w 1649971"/>
                <a:gd name="connsiteY1" fmla="*/ 0 h 506994"/>
                <a:gd name="connsiteX2" fmla="*/ 274995 w 1649971"/>
                <a:gd name="connsiteY2" fmla="*/ 0 h 506994"/>
                <a:gd name="connsiteX3" fmla="*/ 274995 w 1649971"/>
                <a:gd name="connsiteY3" fmla="*/ 0 h 506994"/>
                <a:gd name="connsiteX4" fmla="*/ 687488 w 1649971"/>
                <a:gd name="connsiteY4" fmla="*/ 0 h 506994"/>
                <a:gd name="connsiteX5" fmla="*/ 1565470 w 1649971"/>
                <a:gd name="connsiteY5" fmla="*/ 0 h 506994"/>
                <a:gd name="connsiteX6" fmla="*/ 1649971 w 1649971"/>
                <a:gd name="connsiteY6" fmla="*/ 84501 h 506994"/>
                <a:gd name="connsiteX7" fmla="*/ 1649971 w 1649971"/>
                <a:gd name="connsiteY7" fmla="*/ 295747 h 506994"/>
                <a:gd name="connsiteX8" fmla="*/ 1649971 w 1649971"/>
                <a:gd name="connsiteY8" fmla="*/ 295747 h 506994"/>
                <a:gd name="connsiteX9" fmla="*/ 1649971 w 1649971"/>
                <a:gd name="connsiteY9" fmla="*/ 422495 h 506994"/>
                <a:gd name="connsiteX10" fmla="*/ 1649971 w 1649971"/>
                <a:gd name="connsiteY10" fmla="*/ 422493 h 506994"/>
                <a:gd name="connsiteX11" fmla="*/ 1565470 w 1649971"/>
                <a:gd name="connsiteY11" fmla="*/ 506994 h 506994"/>
                <a:gd name="connsiteX12" fmla="*/ 687488 w 1649971"/>
                <a:gd name="connsiteY12" fmla="*/ 506994 h 506994"/>
                <a:gd name="connsiteX13" fmla="*/ 481247 w 1649971"/>
                <a:gd name="connsiteY13" fmla="*/ 570368 h 506994"/>
                <a:gd name="connsiteX14" fmla="*/ 274995 w 1649971"/>
                <a:gd name="connsiteY14" fmla="*/ 506994 h 506994"/>
                <a:gd name="connsiteX15" fmla="*/ 84501 w 1649971"/>
                <a:gd name="connsiteY15" fmla="*/ 506994 h 506994"/>
                <a:gd name="connsiteX16" fmla="*/ 0 w 1649971"/>
                <a:gd name="connsiteY16" fmla="*/ 422493 h 506994"/>
                <a:gd name="connsiteX17" fmla="*/ 0 w 1649971"/>
                <a:gd name="connsiteY17" fmla="*/ 422495 h 506994"/>
                <a:gd name="connsiteX18" fmla="*/ 0 w 1649971"/>
                <a:gd name="connsiteY18" fmla="*/ 295747 h 506994"/>
                <a:gd name="connsiteX19" fmla="*/ 0 w 1649971"/>
                <a:gd name="connsiteY19" fmla="*/ 295747 h 506994"/>
                <a:gd name="connsiteX20" fmla="*/ 0 w 1649971"/>
                <a:gd name="connsiteY20" fmla="*/ 84501 h 506994"/>
                <a:gd name="connsiteX0" fmla="*/ 0 w 1649971"/>
                <a:gd name="connsiteY0" fmla="*/ 84501 h 570368"/>
                <a:gd name="connsiteX1" fmla="*/ 84501 w 1649971"/>
                <a:gd name="connsiteY1" fmla="*/ 0 h 570368"/>
                <a:gd name="connsiteX2" fmla="*/ 274995 w 1649971"/>
                <a:gd name="connsiteY2" fmla="*/ 0 h 570368"/>
                <a:gd name="connsiteX3" fmla="*/ 274995 w 1649971"/>
                <a:gd name="connsiteY3" fmla="*/ 0 h 570368"/>
                <a:gd name="connsiteX4" fmla="*/ 687488 w 1649971"/>
                <a:gd name="connsiteY4" fmla="*/ 0 h 570368"/>
                <a:gd name="connsiteX5" fmla="*/ 1565470 w 1649971"/>
                <a:gd name="connsiteY5" fmla="*/ 0 h 570368"/>
                <a:gd name="connsiteX6" fmla="*/ 1649971 w 1649971"/>
                <a:gd name="connsiteY6" fmla="*/ 84501 h 570368"/>
                <a:gd name="connsiteX7" fmla="*/ 1649971 w 1649971"/>
                <a:gd name="connsiteY7" fmla="*/ 295747 h 570368"/>
                <a:gd name="connsiteX8" fmla="*/ 1649971 w 1649971"/>
                <a:gd name="connsiteY8" fmla="*/ 295747 h 570368"/>
                <a:gd name="connsiteX9" fmla="*/ 1649971 w 1649971"/>
                <a:gd name="connsiteY9" fmla="*/ 422495 h 570368"/>
                <a:gd name="connsiteX10" fmla="*/ 1649971 w 1649971"/>
                <a:gd name="connsiteY10" fmla="*/ 422493 h 570368"/>
                <a:gd name="connsiteX11" fmla="*/ 1565470 w 1649971"/>
                <a:gd name="connsiteY11" fmla="*/ 506994 h 570368"/>
                <a:gd name="connsiteX12" fmla="*/ 904771 w 1649971"/>
                <a:gd name="connsiteY12" fmla="*/ 497941 h 570368"/>
                <a:gd name="connsiteX13" fmla="*/ 481247 w 1649971"/>
                <a:gd name="connsiteY13" fmla="*/ 570368 h 570368"/>
                <a:gd name="connsiteX14" fmla="*/ 274995 w 1649971"/>
                <a:gd name="connsiteY14" fmla="*/ 506994 h 570368"/>
                <a:gd name="connsiteX15" fmla="*/ 84501 w 1649971"/>
                <a:gd name="connsiteY15" fmla="*/ 506994 h 570368"/>
                <a:gd name="connsiteX16" fmla="*/ 0 w 1649971"/>
                <a:gd name="connsiteY16" fmla="*/ 422493 h 570368"/>
                <a:gd name="connsiteX17" fmla="*/ 0 w 1649971"/>
                <a:gd name="connsiteY17" fmla="*/ 422495 h 570368"/>
                <a:gd name="connsiteX18" fmla="*/ 0 w 1649971"/>
                <a:gd name="connsiteY18" fmla="*/ 295747 h 570368"/>
                <a:gd name="connsiteX19" fmla="*/ 0 w 1649971"/>
                <a:gd name="connsiteY19" fmla="*/ 295747 h 570368"/>
                <a:gd name="connsiteX20" fmla="*/ 0 w 1649971"/>
                <a:gd name="connsiteY20" fmla="*/ 84501 h 570368"/>
                <a:gd name="connsiteX0" fmla="*/ 0 w 1649971"/>
                <a:gd name="connsiteY0" fmla="*/ 84501 h 570368"/>
                <a:gd name="connsiteX1" fmla="*/ 84501 w 1649971"/>
                <a:gd name="connsiteY1" fmla="*/ 0 h 570368"/>
                <a:gd name="connsiteX2" fmla="*/ 274995 w 1649971"/>
                <a:gd name="connsiteY2" fmla="*/ 0 h 570368"/>
                <a:gd name="connsiteX3" fmla="*/ 274995 w 1649971"/>
                <a:gd name="connsiteY3" fmla="*/ 0 h 570368"/>
                <a:gd name="connsiteX4" fmla="*/ 687488 w 1649971"/>
                <a:gd name="connsiteY4" fmla="*/ 0 h 570368"/>
                <a:gd name="connsiteX5" fmla="*/ 1565470 w 1649971"/>
                <a:gd name="connsiteY5" fmla="*/ 0 h 570368"/>
                <a:gd name="connsiteX6" fmla="*/ 1649971 w 1649971"/>
                <a:gd name="connsiteY6" fmla="*/ 84501 h 570368"/>
                <a:gd name="connsiteX7" fmla="*/ 1649971 w 1649971"/>
                <a:gd name="connsiteY7" fmla="*/ 295747 h 570368"/>
                <a:gd name="connsiteX8" fmla="*/ 1649971 w 1649971"/>
                <a:gd name="connsiteY8" fmla="*/ 295747 h 570368"/>
                <a:gd name="connsiteX9" fmla="*/ 1649971 w 1649971"/>
                <a:gd name="connsiteY9" fmla="*/ 422495 h 570368"/>
                <a:gd name="connsiteX10" fmla="*/ 1649971 w 1649971"/>
                <a:gd name="connsiteY10" fmla="*/ 422493 h 570368"/>
                <a:gd name="connsiteX11" fmla="*/ 1565470 w 1649971"/>
                <a:gd name="connsiteY11" fmla="*/ 506994 h 570368"/>
                <a:gd name="connsiteX12" fmla="*/ 904771 w 1649971"/>
                <a:gd name="connsiteY12" fmla="*/ 497941 h 570368"/>
                <a:gd name="connsiteX13" fmla="*/ 481247 w 1649971"/>
                <a:gd name="connsiteY13" fmla="*/ 570368 h 570368"/>
                <a:gd name="connsiteX14" fmla="*/ 619026 w 1649971"/>
                <a:gd name="connsiteY14" fmla="*/ 525101 h 570368"/>
                <a:gd name="connsiteX15" fmla="*/ 84501 w 1649971"/>
                <a:gd name="connsiteY15" fmla="*/ 506994 h 570368"/>
                <a:gd name="connsiteX16" fmla="*/ 0 w 1649971"/>
                <a:gd name="connsiteY16" fmla="*/ 422493 h 570368"/>
                <a:gd name="connsiteX17" fmla="*/ 0 w 1649971"/>
                <a:gd name="connsiteY17" fmla="*/ 422495 h 570368"/>
                <a:gd name="connsiteX18" fmla="*/ 0 w 1649971"/>
                <a:gd name="connsiteY18" fmla="*/ 295747 h 570368"/>
                <a:gd name="connsiteX19" fmla="*/ 0 w 1649971"/>
                <a:gd name="connsiteY19" fmla="*/ 295747 h 570368"/>
                <a:gd name="connsiteX20" fmla="*/ 0 w 1649971"/>
                <a:gd name="connsiteY20" fmla="*/ 84501 h 570368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619026 w 1649971"/>
                <a:gd name="connsiteY14" fmla="*/ 525101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736721 w 1649971"/>
                <a:gd name="connsiteY14" fmla="*/ 516048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904771 w 1649971"/>
                <a:gd name="connsiteY12" fmla="*/ 497941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16048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727668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800096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895717 w 1649971"/>
                <a:gd name="connsiteY12" fmla="*/ 506995 h 660903"/>
                <a:gd name="connsiteX13" fmla="*/ 888653 w 1649971"/>
                <a:gd name="connsiteY13" fmla="*/ 660903 h 660903"/>
                <a:gd name="connsiteX14" fmla="*/ 521305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60903"/>
                <a:gd name="connsiteX1" fmla="*/ 84501 w 1649971"/>
                <a:gd name="connsiteY1" fmla="*/ 0 h 660903"/>
                <a:gd name="connsiteX2" fmla="*/ 274995 w 1649971"/>
                <a:gd name="connsiteY2" fmla="*/ 0 h 660903"/>
                <a:gd name="connsiteX3" fmla="*/ 274995 w 1649971"/>
                <a:gd name="connsiteY3" fmla="*/ 0 h 660903"/>
                <a:gd name="connsiteX4" fmla="*/ 687488 w 1649971"/>
                <a:gd name="connsiteY4" fmla="*/ 0 h 660903"/>
                <a:gd name="connsiteX5" fmla="*/ 1565470 w 1649971"/>
                <a:gd name="connsiteY5" fmla="*/ 0 h 660903"/>
                <a:gd name="connsiteX6" fmla="*/ 1649971 w 1649971"/>
                <a:gd name="connsiteY6" fmla="*/ 84501 h 660903"/>
                <a:gd name="connsiteX7" fmla="*/ 1649971 w 1649971"/>
                <a:gd name="connsiteY7" fmla="*/ 295747 h 660903"/>
                <a:gd name="connsiteX8" fmla="*/ 1649971 w 1649971"/>
                <a:gd name="connsiteY8" fmla="*/ 295747 h 660903"/>
                <a:gd name="connsiteX9" fmla="*/ 1649971 w 1649971"/>
                <a:gd name="connsiteY9" fmla="*/ 422495 h 660903"/>
                <a:gd name="connsiteX10" fmla="*/ 1649971 w 1649971"/>
                <a:gd name="connsiteY10" fmla="*/ 422493 h 660903"/>
                <a:gd name="connsiteX11" fmla="*/ 1565470 w 1649971"/>
                <a:gd name="connsiteY11" fmla="*/ 506994 h 660903"/>
                <a:gd name="connsiteX12" fmla="*/ 698922 w 1649971"/>
                <a:gd name="connsiteY12" fmla="*/ 506995 h 660903"/>
                <a:gd name="connsiteX13" fmla="*/ 888653 w 1649971"/>
                <a:gd name="connsiteY13" fmla="*/ 660903 h 660903"/>
                <a:gd name="connsiteX14" fmla="*/ 521305 w 1649971"/>
                <a:gd name="connsiteY14" fmla="*/ 506994 h 660903"/>
                <a:gd name="connsiteX15" fmla="*/ 84501 w 1649971"/>
                <a:gd name="connsiteY15" fmla="*/ 506994 h 660903"/>
                <a:gd name="connsiteX16" fmla="*/ 0 w 1649971"/>
                <a:gd name="connsiteY16" fmla="*/ 422493 h 660903"/>
                <a:gd name="connsiteX17" fmla="*/ 0 w 1649971"/>
                <a:gd name="connsiteY17" fmla="*/ 422495 h 660903"/>
                <a:gd name="connsiteX18" fmla="*/ 0 w 1649971"/>
                <a:gd name="connsiteY18" fmla="*/ 295747 h 660903"/>
                <a:gd name="connsiteX19" fmla="*/ 0 w 1649971"/>
                <a:gd name="connsiteY19" fmla="*/ 295747 h 660903"/>
                <a:gd name="connsiteX20" fmla="*/ 0 w 1649971"/>
                <a:gd name="connsiteY20" fmla="*/ 84501 h 660903"/>
                <a:gd name="connsiteX0" fmla="*/ 0 w 1649971"/>
                <a:gd name="connsiteY0" fmla="*/ 84501 h 642796"/>
                <a:gd name="connsiteX1" fmla="*/ 84501 w 1649971"/>
                <a:gd name="connsiteY1" fmla="*/ 0 h 642796"/>
                <a:gd name="connsiteX2" fmla="*/ 274995 w 1649971"/>
                <a:gd name="connsiteY2" fmla="*/ 0 h 642796"/>
                <a:gd name="connsiteX3" fmla="*/ 274995 w 1649971"/>
                <a:gd name="connsiteY3" fmla="*/ 0 h 642796"/>
                <a:gd name="connsiteX4" fmla="*/ 687488 w 1649971"/>
                <a:gd name="connsiteY4" fmla="*/ 0 h 642796"/>
                <a:gd name="connsiteX5" fmla="*/ 1565470 w 1649971"/>
                <a:gd name="connsiteY5" fmla="*/ 0 h 642796"/>
                <a:gd name="connsiteX6" fmla="*/ 1649971 w 1649971"/>
                <a:gd name="connsiteY6" fmla="*/ 84501 h 642796"/>
                <a:gd name="connsiteX7" fmla="*/ 1649971 w 1649971"/>
                <a:gd name="connsiteY7" fmla="*/ 295747 h 642796"/>
                <a:gd name="connsiteX8" fmla="*/ 1649971 w 1649971"/>
                <a:gd name="connsiteY8" fmla="*/ 295747 h 642796"/>
                <a:gd name="connsiteX9" fmla="*/ 1649971 w 1649971"/>
                <a:gd name="connsiteY9" fmla="*/ 422495 h 642796"/>
                <a:gd name="connsiteX10" fmla="*/ 1649971 w 1649971"/>
                <a:gd name="connsiteY10" fmla="*/ 422493 h 642796"/>
                <a:gd name="connsiteX11" fmla="*/ 1565470 w 1649971"/>
                <a:gd name="connsiteY11" fmla="*/ 506994 h 642796"/>
                <a:gd name="connsiteX12" fmla="*/ 698922 w 1649971"/>
                <a:gd name="connsiteY12" fmla="*/ 506995 h 642796"/>
                <a:gd name="connsiteX13" fmla="*/ 544265 w 1649971"/>
                <a:gd name="connsiteY13" fmla="*/ 642796 h 642796"/>
                <a:gd name="connsiteX14" fmla="*/ 521305 w 1649971"/>
                <a:gd name="connsiteY14" fmla="*/ 506994 h 642796"/>
                <a:gd name="connsiteX15" fmla="*/ 84501 w 1649971"/>
                <a:gd name="connsiteY15" fmla="*/ 506994 h 642796"/>
                <a:gd name="connsiteX16" fmla="*/ 0 w 1649971"/>
                <a:gd name="connsiteY16" fmla="*/ 422493 h 642796"/>
                <a:gd name="connsiteX17" fmla="*/ 0 w 1649971"/>
                <a:gd name="connsiteY17" fmla="*/ 422495 h 642796"/>
                <a:gd name="connsiteX18" fmla="*/ 0 w 1649971"/>
                <a:gd name="connsiteY18" fmla="*/ 295747 h 642796"/>
                <a:gd name="connsiteX19" fmla="*/ 0 w 1649971"/>
                <a:gd name="connsiteY19" fmla="*/ 295747 h 642796"/>
                <a:gd name="connsiteX20" fmla="*/ 0 w 1649971"/>
                <a:gd name="connsiteY20" fmla="*/ 84501 h 642796"/>
                <a:gd name="connsiteX0" fmla="*/ 0 w 1649971"/>
                <a:gd name="connsiteY0" fmla="*/ 84501 h 642796"/>
                <a:gd name="connsiteX1" fmla="*/ 84501 w 1649971"/>
                <a:gd name="connsiteY1" fmla="*/ 0 h 642796"/>
                <a:gd name="connsiteX2" fmla="*/ 274995 w 1649971"/>
                <a:gd name="connsiteY2" fmla="*/ 0 h 642796"/>
                <a:gd name="connsiteX3" fmla="*/ 274995 w 1649971"/>
                <a:gd name="connsiteY3" fmla="*/ 0 h 642796"/>
                <a:gd name="connsiteX4" fmla="*/ 687488 w 1649971"/>
                <a:gd name="connsiteY4" fmla="*/ 0 h 642796"/>
                <a:gd name="connsiteX5" fmla="*/ 1565470 w 1649971"/>
                <a:gd name="connsiteY5" fmla="*/ 0 h 642796"/>
                <a:gd name="connsiteX6" fmla="*/ 1649971 w 1649971"/>
                <a:gd name="connsiteY6" fmla="*/ 84501 h 642796"/>
                <a:gd name="connsiteX7" fmla="*/ 1649971 w 1649971"/>
                <a:gd name="connsiteY7" fmla="*/ 295747 h 642796"/>
                <a:gd name="connsiteX8" fmla="*/ 1649971 w 1649971"/>
                <a:gd name="connsiteY8" fmla="*/ 295747 h 642796"/>
                <a:gd name="connsiteX9" fmla="*/ 1649971 w 1649971"/>
                <a:gd name="connsiteY9" fmla="*/ 422495 h 642796"/>
                <a:gd name="connsiteX10" fmla="*/ 1649971 w 1649971"/>
                <a:gd name="connsiteY10" fmla="*/ 422493 h 642796"/>
                <a:gd name="connsiteX11" fmla="*/ 1565470 w 1649971"/>
                <a:gd name="connsiteY11" fmla="*/ 506994 h 642796"/>
                <a:gd name="connsiteX12" fmla="*/ 616925 w 1649971"/>
                <a:gd name="connsiteY12" fmla="*/ 497941 h 642796"/>
                <a:gd name="connsiteX13" fmla="*/ 544265 w 1649971"/>
                <a:gd name="connsiteY13" fmla="*/ 642796 h 642796"/>
                <a:gd name="connsiteX14" fmla="*/ 521305 w 1649971"/>
                <a:gd name="connsiteY14" fmla="*/ 506994 h 642796"/>
                <a:gd name="connsiteX15" fmla="*/ 84501 w 1649971"/>
                <a:gd name="connsiteY15" fmla="*/ 506994 h 642796"/>
                <a:gd name="connsiteX16" fmla="*/ 0 w 1649971"/>
                <a:gd name="connsiteY16" fmla="*/ 422493 h 642796"/>
                <a:gd name="connsiteX17" fmla="*/ 0 w 1649971"/>
                <a:gd name="connsiteY17" fmla="*/ 422495 h 642796"/>
                <a:gd name="connsiteX18" fmla="*/ 0 w 1649971"/>
                <a:gd name="connsiteY18" fmla="*/ 295747 h 642796"/>
                <a:gd name="connsiteX19" fmla="*/ 0 w 1649971"/>
                <a:gd name="connsiteY19" fmla="*/ 295747 h 642796"/>
                <a:gd name="connsiteX20" fmla="*/ 0 w 1649971"/>
                <a:gd name="connsiteY20" fmla="*/ 84501 h 642796"/>
                <a:gd name="connsiteX0" fmla="*/ 0 w 1649971"/>
                <a:gd name="connsiteY0" fmla="*/ 84501 h 651850"/>
                <a:gd name="connsiteX1" fmla="*/ 84501 w 1649971"/>
                <a:gd name="connsiteY1" fmla="*/ 0 h 651850"/>
                <a:gd name="connsiteX2" fmla="*/ 274995 w 1649971"/>
                <a:gd name="connsiteY2" fmla="*/ 0 h 651850"/>
                <a:gd name="connsiteX3" fmla="*/ 274995 w 1649971"/>
                <a:gd name="connsiteY3" fmla="*/ 0 h 651850"/>
                <a:gd name="connsiteX4" fmla="*/ 687488 w 1649971"/>
                <a:gd name="connsiteY4" fmla="*/ 0 h 651850"/>
                <a:gd name="connsiteX5" fmla="*/ 1565470 w 1649971"/>
                <a:gd name="connsiteY5" fmla="*/ 0 h 651850"/>
                <a:gd name="connsiteX6" fmla="*/ 1649971 w 1649971"/>
                <a:gd name="connsiteY6" fmla="*/ 84501 h 651850"/>
                <a:gd name="connsiteX7" fmla="*/ 1649971 w 1649971"/>
                <a:gd name="connsiteY7" fmla="*/ 295747 h 651850"/>
                <a:gd name="connsiteX8" fmla="*/ 1649971 w 1649971"/>
                <a:gd name="connsiteY8" fmla="*/ 295747 h 651850"/>
                <a:gd name="connsiteX9" fmla="*/ 1649971 w 1649971"/>
                <a:gd name="connsiteY9" fmla="*/ 422495 h 651850"/>
                <a:gd name="connsiteX10" fmla="*/ 1649971 w 1649971"/>
                <a:gd name="connsiteY10" fmla="*/ 422493 h 651850"/>
                <a:gd name="connsiteX11" fmla="*/ 1565470 w 1649971"/>
                <a:gd name="connsiteY11" fmla="*/ 506994 h 651850"/>
                <a:gd name="connsiteX12" fmla="*/ 616925 w 1649971"/>
                <a:gd name="connsiteY12" fmla="*/ 497941 h 651850"/>
                <a:gd name="connsiteX13" fmla="*/ 495066 w 1649971"/>
                <a:gd name="connsiteY13" fmla="*/ 651850 h 651850"/>
                <a:gd name="connsiteX14" fmla="*/ 521305 w 1649971"/>
                <a:gd name="connsiteY14" fmla="*/ 506994 h 651850"/>
                <a:gd name="connsiteX15" fmla="*/ 84501 w 1649971"/>
                <a:gd name="connsiteY15" fmla="*/ 506994 h 651850"/>
                <a:gd name="connsiteX16" fmla="*/ 0 w 1649971"/>
                <a:gd name="connsiteY16" fmla="*/ 422493 h 651850"/>
                <a:gd name="connsiteX17" fmla="*/ 0 w 1649971"/>
                <a:gd name="connsiteY17" fmla="*/ 422495 h 651850"/>
                <a:gd name="connsiteX18" fmla="*/ 0 w 1649971"/>
                <a:gd name="connsiteY18" fmla="*/ 295747 h 651850"/>
                <a:gd name="connsiteX19" fmla="*/ 0 w 1649971"/>
                <a:gd name="connsiteY19" fmla="*/ 295747 h 651850"/>
                <a:gd name="connsiteX20" fmla="*/ 0 w 1649971"/>
                <a:gd name="connsiteY20" fmla="*/ 84501 h 651850"/>
                <a:gd name="connsiteX0" fmla="*/ 0 w 1649971"/>
                <a:gd name="connsiteY0" fmla="*/ 84501 h 651850"/>
                <a:gd name="connsiteX1" fmla="*/ 84501 w 1649971"/>
                <a:gd name="connsiteY1" fmla="*/ 0 h 651850"/>
                <a:gd name="connsiteX2" fmla="*/ 274995 w 1649971"/>
                <a:gd name="connsiteY2" fmla="*/ 0 h 651850"/>
                <a:gd name="connsiteX3" fmla="*/ 274995 w 1649971"/>
                <a:gd name="connsiteY3" fmla="*/ 0 h 651850"/>
                <a:gd name="connsiteX4" fmla="*/ 687488 w 1649971"/>
                <a:gd name="connsiteY4" fmla="*/ 0 h 651850"/>
                <a:gd name="connsiteX5" fmla="*/ 1565470 w 1649971"/>
                <a:gd name="connsiteY5" fmla="*/ 0 h 651850"/>
                <a:gd name="connsiteX6" fmla="*/ 1649971 w 1649971"/>
                <a:gd name="connsiteY6" fmla="*/ 84501 h 651850"/>
                <a:gd name="connsiteX7" fmla="*/ 1649971 w 1649971"/>
                <a:gd name="connsiteY7" fmla="*/ 295747 h 651850"/>
                <a:gd name="connsiteX8" fmla="*/ 1649971 w 1649971"/>
                <a:gd name="connsiteY8" fmla="*/ 295747 h 651850"/>
                <a:gd name="connsiteX9" fmla="*/ 1649971 w 1649971"/>
                <a:gd name="connsiteY9" fmla="*/ 422495 h 651850"/>
                <a:gd name="connsiteX10" fmla="*/ 1649971 w 1649971"/>
                <a:gd name="connsiteY10" fmla="*/ 422493 h 651850"/>
                <a:gd name="connsiteX11" fmla="*/ 1565470 w 1649971"/>
                <a:gd name="connsiteY11" fmla="*/ 506994 h 651850"/>
                <a:gd name="connsiteX12" fmla="*/ 608618 w 1649971"/>
                <a:gd name="connsiteY12" fmla="*/ 504252 h 651850"/>
                <a:gd name="connsiteX13" fmla="*/ 495066 w 1649971"/>
                <a:gd name="connsiteY13" fmla="*/ 651850 h 651850"/>
                <a:gd name="connsiteX14" fmla="*/ 521305 w 1649971"/>
                <a:gd name="connsiteY14" fmla="*/ 506994 h 651850"/>
                <a:gd name="connsiteX15" fmla="*/ 84501 w 1649971"/>
                <a:gd name="connsiteY15" fmla="*/ 506994 h 651850"/>
                <a:gd name="connsiteX16" fmla="*/ 0 w 1649971"/>
                <a:gd name="connsiteY16" fmla="*/ 422493 h 651850"/>
                <a:gd name="connsiteX17" fmla="*/ 0 w 1649971"/>
                <a:gd name="connsiteY17" fmla="*/ 422495 h 651850"/>
                <a:gd name="connsiteX18" fmla="*/ 0 w 1649971"/>
                <a:gd name="connsiteY18" fmla="*/ 295747 h 651850"/>
                <a:gd name="connsiteX19" fmla="*/ 0 w 1649971"/>
                <a:gd name="connsiteY19" fmla="*/ 295747 h 651850"/>
                <a:gd name="connsiteX20" fmla="*/ 0 w 1649971"/>
                <a:gd name="connsiteY20" fmla="*/ 84501 h 65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9971" h="651850">
                  <a:moveTo>
                    <a:pt x="0" y="84501"/>
                  </a:moveTo>
                  <a:cubicBezTo>
                    <a:pt x="0" y="37832"/>
                    <a:pt x="37832" y="0"/>
                    <a:pt x="84501" y="0"/>
                  </a:cubicBezTo>
                  <a:lnTo>
                    <a:pt x="274995" y="0"/>
                  </a:lnTo>
                  <a:lnTo>
                    <a:pt x="274995" y="0"/>
                  </a:lnTo>
                  <a:lnTo>
                    <a:pt x="687488" y="0"/>
                  </a:lnTo>
                  <a:lnTo>
                    <a:pt x="1565470" y="0"/>
                  </a:lnTo>
                  <a:cubicBezTo>
                    <a:pt x="1612139" y="0"/>
                    <a:pt x="1649971" y="37832"/>
                    <a:pt x="1649971" y="84501"/>
                  </a:cubicBezTo>
                  <a:lnTo>
                    <a:pt x="1649971" y="295747"/>
                  </a:lnTo>
                  <a:lnTo>
                    <a:pt x="1649971" y="295747"/>
                  </a:lnTo>
                  <a:lnTo>
                    <a:pt x="1649971" y="422495"/>
                  </a:lnTo>
                  <a:lnTo>
                    <a:pt x="1649971" y="422493"/>
                  </a:lnTo>
                  <a:cubicBezTo>
                    <a:pt x="1649971" y="469162"/>
                    <a:pt x="1612139" y="506994"/>
                    <a:pt x="1565470" y="506994"/>
                  </a:cubicBezTo>
                  <a:lnTo>
                    <a:pt x="608618" y="504252"/>
                  </a:lnTo>
                  <a:lnTo>
                    <a:pt x="495066" y="651850"/>
                  </a:lnTo>
                  <a:lnTo>
                    <a:pt x="521305" y="506994"/>
                  </a:lnTo>
                  <a:lnTo>
                    <a:pt x="84501" y="506994"/>
                  </a:lnTo>
                  <a:cubicBezTo>
                    <a:pt x="37832" y="506994"/>
                    <a:pt x="0" y="469162"/>
                    <a:pt x="0" y="422493"/>
                  </a:cubicBezTo>
                  <a:lnTo>
                    <a:pt x="0" y="422495"/>
                  </a:lnTo>
                  <a:lnTo>
                    <a:pt x="0" y="295747"/>
                  </a:lnTo>
                  <a:lnTo>
                    <a:pt x="0" y="295747"/>
                  </a:lnTo>
                  <a:lnTo>
                    <a:pt x="0" y="8450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60D1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332276" y="1265123"/>
              <a:ext cx="22796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lại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gần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phích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1400" i="1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48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7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1186</TotalTime>
  <Words>404</Words>
  <Application>Microsoft Office PowerPoint</Application>
  <PresentationFormat>On-screen Show (4:3)</PresentationFormat>
  <Paragraphs>90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63</cp:revision>
  <dcterms:created xsi:type="dcterms:W3CDTF">2019-11-22T01:10:23Z</dcterms:created>
  <dcterms:modified xsi:type="dcterms:W3CDTF">2020-06-11T04:10:50Z</dcterms:modified>
</cp:coreProperties>
</file>