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77" r:id="rId3"/>
    <p:sldId id="278" r:id="rId4"/>
    <p:sldId id="273" r:id="rId5"/>
    <p:sldId id="258" r:id="rId6"/>
    <p:sldId id="279" r:id="rId7"/>
    <p:sldId id="259" r:id="rId8"/>
    <p:sldId id="260" r:id="rId9"/>
    <p:sldId id="261" r:id="rId10"/>
    <p:sldId id="262" r:id="rId11"/>
    <p:sldId id="276" r:id="rId12"/>
    <p:sldId id="274" r:id="rId13"/>
    <p:sldId id="263" r:id="rId14"/>
    <p:sldId id="264" r:id="rId15"/>
    <p:sldId id="265" r:id="rId16"/>
    <p:sldId id="266" r:id="rId17"/>
    <p:sldId id="275" r:id="rId18"/>
    <p:sldId id="267" r:id="rId19"/>
    <p:sldId id="27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28C"/>
    <a:srgbClr val="FFECF0"/>
    <a:srgbClr val="C6E4F2"/>
    <a:srgbClr val="0681C6"/>
    <a:srgbClr val="1576B6"/>
    <a:srgbClr val="61D0F6"/>
    <a:srgbClr val="48C9F4"/>
    <a:srgbClr val="F66B1E"/>
    <a:srgbClr val="F1E71F"/>
    <a:srgbClr val="F4EC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91" d="100"/>
          <a:sy n="91" d="100"/>
        </p:scale>
        <p:origin x="3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1CD61-66D4-4E03-9041-793016FE6FAC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EEE271-2A2E-4AC4-B5C3-BBEB70654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204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EE271-2A2E-4AC4-B5C3-BBEB70654EB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912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EE271-2A2E-4AC4-B5C3-BBEB70654EB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5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6628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274F276-55B9-4E43-9435-0A9B4502C58F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F0B0BF9-B34C-47CB-9944-48156A25B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572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274F276-55B9-4E43-9435-0A9B4502C58F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F0B0BF9-B34C-47CB-9944-48156A25B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350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274F276-55B9-4E43-9435-0A9B4502C58F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F0B0BF9-B34C-47CB-9944-48156A25B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178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274F276-55B9-4E43-9435-0A9B4502C58F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F0B0BF9-B34C-47CB-9944-48156A25B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260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274F276-55B9-4E43-9435-0A9B4502C58F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F0B0BF9-B34C-47CB-9944-48156A25B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246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274F276-55B9-4E43-9435-0A9B4502C58F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F0B0BF9-B34C-47CB-9944-48156A25B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914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274F276-55B9-4E43-9435-0A9B4502C58F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F0B0BF9-B34C-47CB-9944-48156A25B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0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274F276-55B9-4E43-9435-0A9B4502C58F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F0B0BF9-B34C-47CB-9944-48156A25B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125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274F276-55B9-4E43-9435-0A9B4502C58F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F0B0BF9-B34C-47CB-9944-48156A25B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596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274F276-55B9-4E43-9435-0A9B4502C58F}" type="datetimeFigureOut">
              <a:rPr lang="en-US" smtClean="0"/>
              <a:t>6/11/2020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F0B0BF9-B34C-47CB-9944-48156A25B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442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85"/>
            <a:ext cx="9144000" cy="683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46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17770"/>
            <a:ext cx="9119616" cy="682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67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92062-F8AC-4857-97A0-1CD75521A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10886B-4666-4C5A-86F4-CF93CFB139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</p:spPr>
      </p:pic>
    </p:spTree>
    <p:extLst>
      <p:ext uri="{BB962C8B-B14F-4D97-AF65-F5344CB8AC3E}">
        <p14:creationId xmlns:p14="http://schemas.microsoft.com/office/powerpoint/2010/main" val="81880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B5C382-0C74-45AA-8C2C-F2768E3F0F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3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24828" y="415159"/>
            <a:ext cx="7573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gây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hiểm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3" y="57972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7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36"/>
          <a:stretch/>
        </p:blipFill>
        <p:spPr>
          <a:xfrm>
            <a:off x="1813474" y="306878"/>
            <a:ext cx="5517052" cy="61690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24828" y="306878"/>
            <a:ext cx="76732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nguy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hiểm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Oval 17"/>
          <p:cNvSpPr/>
          <p:nvPr/>
        </p:nvSpPr>
        <p:spPr>
          <a:xfrm>
            <a:off x="7330526" y="5890137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3" y="67243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783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36"/>
          <a:stretch/>
        </p:blipFill>
        <p:spPr>
          <a:xfrm>
            <a:off x="1813474" y="306878"/>
            <a:ext cx="5517052" cy="6169040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4282286" y="3226428"/>
            <a:ext cx="480450" cy="6591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 rot="20560382">
            <a:off x="4430915" y="4487174"/>
            <a:ext cx="999780" cy="3247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4708418" y="831425"/>
            <a:ext cx="1068309" cy="80005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5359651" y="1937442"/>
            <a:ext cx="625306" cy="10733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330526" y="5890137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3" y="67243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67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8503" y="294865"/>
            <a:ext cx="7395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400" b="1" spc="-30">
                <a:latin typeface="Arial" panose="020B0604020202020204" pitchFamily="34" charset="0"/>
                <a:cs typeface="Arial" panose="020B0604020202020204" pitchFamily="34" charset="0"/>
              </a:rPr>
              <a:t> đồ dùng</a:t>
            </a:r>
          </a:p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61" y="1228531"/>
            <a:ext cx="3642360" cy="23256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" t="9445"/>
          <a:stretch/>
        </p:blipFill>
        <p:spPr>
          <a:xfrm>
            <a:off x="5196689" y="907363"/>
            <a:ext cx="2574533" cy="27924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" t="6627" r="3125" b="7668"/>
          <a:stretch/>
        </p:blipFill>
        <p:spPr>
          <a:xfrm>
            <a:off x="2326741" y="3802455"/>
            <a:ext cx="3892991" cy="2625506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505561" y="1207306"/>
            <a:ext cx="1899880" cy="886900"/>
          </a:xfrm>
          <a:custGeom>
            <a:avLst/>
            <a:gdLst>
              <a:gd name="connsiteX0" fmla="*/ 0 w 1109475"/>
              <a:gd name="connsiteY0" fmla="*/ 54322 h 325925"/>
              <a:gd name="connsiteX1" fmla="*/ 54322 w 1109475"/>
              <a:gd name="connsiteY1" fmla="*/ 0 h 325925"/>
              <a:gd name="connsiteX2" fmla="*/ 184913 w 1109475"/>
              <a:gd name="connsiteY2" fmla="*/ 0 h 325925"/>
              <a:gd name="connsiteX3" fmla="*/ 184913 w 1109475"/>
              <a:gd name="connsiteY3" fmla="*/ 0 h 325925"/>
              <a:gd name="connsiteX4" fmla="*/ 462281 w 1109475"/>
              <a:gd name="connsiteY4" fmla="*/ 0 h 325925"/>
              <a:gd name="connsiteX5" fmla="*/ 1055153 w 1109475"/>
              <a:gd name="connsiteY5" fmla="*/ 0 h 325925"/>
              <a:gd name="connsiteX6" fmla="*/ 1109475 w 1109475"/>
              <a:gd name="connsiteY6" fmla="*/ 54322 h 325925"/>
              <a:gd name="connsiteX7" fmla="*/ 1109475 w 1109475"/>
              <a:gd name="connsiteY7" fmla="*/ 190123 h 325925"/>
              <a:gd name="connsiteX8" fmla="*/ 1109475 w 1109475"/>
              <a:gd name="connsiteY8" fmla="*/ 190123 h 325925"/>
              <a:gd name="connsiteX9" fmla="*/ 1109475 w 1109475"/>
              <a:gd name="connsiteY9" fmla="*/ 271604 h 325925"/>
              <a:gd name="connsiteX10" fmla="*/ 1109475 w 1109475"/>
              <a:gd name="connsiteY10" fmla="*/ 271603 h 325925"/>
              <a:gd name="connsiteX11" fmla="*/ 1055153 w 1109475"/>
              <a:gd name="connsiteY11" fmla="*/ 325925 h 325925"/>
              <a:gd name="connsiteX12" fmla="*/ 462281 w 1109475"/>
              <a:gd name="connsiteY12" fmla="*/ 325925 h 325925"/>
              <a:gd name="connsiteX13" fmla="*/ 323601 w 1109475"/>
              <a:gd name="connsiteY13" fmla="*/ 366666 h 325925"/>
              <a:gd name="connsiteX14" fmla="*/ 184913 w 1109475"/>
              <a:gd name="connsiteY14" fmla="*/ 325925 h 325925"/>
              <a:gd name="connsiteX15" fmla="*/ 54322 w 1109475"/>
              <a:gd name="connsiteY15" fmla="*/ 325925 h 325925"/>
              <a:gd name="connsiteX16" fmla="*/ 0 w 1109475"/>
              <a:gd name="connsiteY16" fmla="*/ 271603 h 325925"/>
              <a:gd name="connsiteX17" fmla="*/ 0 w 1109475"/>
              <a:gd name="connsiteY17" fmla="*/ 271604 h 325925"/>
              <a:gd name="connsiteX18" fmla="*/ 0 w 1109475"/>
              <a:gd name="connsiteY18" fmla="*/ 190123 h 325925"/>
              <a:gd name="connsiteX19" fmla="*/ 0 w 1109475"/>
              <a:gd name="connsiteY19" fmla="*/ 190123 h 325925"/>
              <a:gd name="connsiteX20" fmla="*/ 0 w 1109475"/>
              <a:gd name="connsiteY20" fmla="*/ 54322 h 325925"/>
              <a:gd name="connsiteX0" fmla="*/ 0 w 1109475"/>
              <a:gd name="connsiteY0" fmla="*/ 54322 h 366666"/>
              <a:gd name="connsiteX1" fmla="*/ 54322 w 1109475"/>
              <a:gd name="connsiteY1" fmla="*/ 0 h 366666"/>
              <a:gd name="connsiteX2" fmla="*/ 184913 w 1109475"/>
              <a:gd name="connsiteY2" fmla="*/ 0 h 366666"/>
              <a:gd name="connsiteX3" fmla="*/ 184913 w 1109475"/>
              <a:gd name="connsiteY3" fmla="*/ 0 h 366666"/>
              <a:gd name="connsiteX4" fmla="*/ 462281 w 1109475"/>
              <a:gd name="connsiteY4" fmla="*/ 0 h 366666"/>
              <a:gd name="connsiteX5" fmla="*/ 1055153 w 1109475"/>
              <a:gd name="connsiteY5" fmla="*/ 0 h 366666"/>
              <a:gd name="connsiteX6" fmla="*/ 1109475 w 1109475"/>
              <a:gd name="connsiteY6" fmla="*/ 54322 h 366666"/>
              <a:gd name="connsiteX7" fmla="*/ 1109475 w 1109475"/>
              <a:gd name="connsiteY7" fmla="*/ 190123 h 366666"/>
              <a:gd name="connsiteX8" fmla="*/ 1109475 w 1109475"/>
              <a:gd name="connsiteY8" fmla="*/ 190123 h 366666"/>
              <a:gd name="connsiteX9" fmla="*/ 1109475 w 1109475"/>
              <a:gd name="connsiteY9" fmla="*/ 271604 h 366666"/>
              <a:gd name="connsiteX10" fmla="*/ 1109475 w 1109475"/>
              <a:gd name="connsiteY10" fmla="*/ 271603 h 366666"/>
              <a:gd name="connsiteX11" fmla="*/ 1055153 w 1109475"/>
              <a:gd name="connsiteY11" fmla="*/ 325925 h 366666"/>
              <a:gd name="connsiteX12" fmla="*/ 733885 w 1109475"/>
              <a:gd name="connsiteY12" fmla="*/ 334978 h 366666"/>
              <a:gd name="connsiteX13" fmla="*/ 323601 w 1109475"/>
              <a:gd name="connsiteY13" fmla="*/ 366666 h 366666"/>
              <a:gd name="connsiteX14" fmla="*/ 184913 w 1109475"/>
              <a:gd name="connsiteY14" fmla="*/ 325925 h 366666"/>
              <a:gd name="connsiteX15" fmla="*/ 54322 w 1109475"/>
              <a:gd name="connsiteY15" fmla="*/ 325925 h 366666"/>
              <a:gd name="connsiteX16" fmla="*/ 0 w 1109475"/>
              <a:gd name="connsiteY16" fmla="*/ 271603 h 366666"/>
              <a:gd name="connsiteX17" fmla="*/ 0 w 1109475"/>
              <a:gd name="connsiteY17" fmla="*/ 271604 h 366666"/>
              <a:gd name="connsiteX18" fmla="*/ 0 w 1109475"/>
              <a:gd name="connsiteY18" fmla="*/ 190123 h 366666"/>
              <a:gd name="connsiteX19" fmla="*/ 0 w 1109475"/>
              <a:gd name="connsiteY19" fmla="*/ 190123 h 366666"/>
              <a:gd name="connsiteX20" fmla="*/ 0 w 1109475"/>
              <a:gd name="connsiteY20" fmla="*/ 54322 h 366666"/>
              <a:gd name="connsiteX0" fmla="*/ 0 w 1109475"/>
              <a:gd name="connsiteY0" fmla="*/ 54322 h 366666"/>
              <a:gd name="connsiteX1" fmla="*/ 54322 w 1109475"/>
              <a:gd name="connsiteY1" fmla="*/ 0 h 366666"/>
              <a:gd name="connsiteX2" fmla="*/ 184913 w 1109475"/>
              <a:gd name="connsiteY2" fmla="*/ 0 h 366666"/>
              <a:gd name="connsiteX3" fmla="*/ 184913 w 1109475"/>
              <a:gd name="connsiteY3" fmla="*/ 0 h 366666"/>
              <a:gd name="connsiteX4" fmla="*/ 462281 w 1109475"/>
              <a:gd name="connsiteY4" fmla="*/ 0 h 366666"/>
              <a:gd name="connsiteX5" fmla="*/ 1055153 w 1109475"/>
              <a:gd name="connsiteY5" fmla="*/ 0 h 366666"/>
              <a:gd name="connsiteX6" fmla="*/ 1109475 w 1109475"/>
              <a:gd name="connsiteY6" fmla="*/ 54322 h 366666"/>
              <a:gd name="connsiteX7" fmla="*/ 1109475 w 1109475"/>
              <a:gd name="connsiteY7" fmla="*/ 190123 h 366666"/>
              <a:gd name="connsiteX8" fmla="*/ 1109475 w 1109475"/>
              <a:gd name="connsiteY8" fmla="*/ 190123 h 366666"/>
              <a:gd name="connsiteX9" fmla="*/ 1109475 w 1109475"/>
              <a:gd name="connsiteY9" fmla="*/ 271604 h 366666"/>
              <a:gd name="connsiteX10" fmla="*/ 1109475 w 1109475"/>
              <a:gd name="connsiteY10" fmla="*/ 271603 h 366666"/>
              <a:gd name="connsiteX11" fmla="*/ 1055153 w 1109475"/>
              <a:gd name="connsiteY11" fmla="*/ 325925 h 366666"/>
              <a:gd name="connsiteX12" fmla="*/ 733885 w 1109475"/>
              <a:gd name="connsiteY12" fmla="*/ 334978 h 366666"/>
              <a:gd name="connsiteX13" fmla="*/ 323601 w 1109475"/>
              <a:gd name="connsiteY13" fmla="*/ 366666 h 366666"/>
              <a:gd name="connsiteX14" fmla="*/ 474624 w 1109475"/>
              <a:gd name="connsiteY14" fmla="*/ 334978 h 366666"/>
              <a:gd name="connsiteX15" fmla="*/ 54322 w 1109475"/>
              <a:gd name="connsiteY15" fmla="*/ 325925 h 366666"/>
              <a:gd name="connsiteX16" fmla="*/ 0 w 1109475"/>
              <a:gd name="connsiteY16" fmla="*/ 271603 h 366666"/>
              <a:gd name="connsiteX17" fmla="*/ 0 w 1109475"/>
              <a:gd name="connsiteY17" fmla="*/ 271604 h 366666"/>
              <a:gd name="connsiteX18" fmla="*/ 0 w 1109475"/>
              <a:gd name="connsiteY18" fmla="*/ 190123 h 366666"/>
              <a:gd name="connsiteX19" fmla="*/ 0 w 1109475"/>
              <a:gd name="connsiteY19" fmla="*/ 190123 h 366666"/>
              <a:gd name="connsiteX20" fmla="*/ 0 w 1109475"/>
              <a:gd name="connsiteY20" fmla="*/ 54322 h 366666"/>
              <a:gd name="connsiteX0" fmla="*/ 0 w 1109475"/>
              <a:gd name="connsiteY0" fmla="*/ 54322 h 511522"/>
              <a:gd name="connsiteX1" fmla="*/ 54322 w 1109475"/>
              <a:gd name="connsiteY1" fmla="*/ 0 h 511522"/>
              <a:gd name="connsiteX2" fmla="*/ 184913 w 1109475"/>
              <a:gd name="connsiteY2" fmla="*/ 0 h 511522"/>
              <a:gd name="connsiteX3" fmla="*/ 184913 w 1109475"/>
              <a:gd name="connsiteY3" fmla="*/ 0 h 511522"/>
              <a:gd name="connsiteX4" fmla="*/ 462281 w 1109475"/>
              <a:gd name="connsiteY4" fmla="*/ 0 h 511522"/>
              <a:gd name="connsiteX5" fmla="*/ 1055153 w 1109475"/>
              <a:gd name="connsiteY5" fmla="*/ 0 h 511522"/>
              <a:gd name="connsiteX6" fmla="*/ 1109475 w 1109475"/>
              <a:gd name="connsiteY6" fmla="*/ 54322 h 511522"/>
              <a:gd name="connsiteX7" fmla="*/ 1109475 w 1109475"/>
              <a:gd name="connsiteY7" fmla="*/ 190123 h 511522"/>
              <a:gd name="connsiteX8" fmla="*/ 1109475 w 1109475"/>
              <a:gd name="connsiteY8" fmla="*/ 190123 h 511522"/>
              <a:gd name="connsiteX9" fmla="*/ 1109475 w 1109475"/>
              <a:gd name="connsiteY9" fmla="*/ 271604 h 511522"/>
              <a:gd name="connsiteX10" fmla="*/ 1109475 w 1109475"/>
              <a:gd name="connsiteY10" fmla="*/ 271603 h 511522"/>
              <a:gd name="connsiteX11" fmla="*/ 1055153 w 1109475"/>
              <a:gd name="connsiteY11" fmla="*/ 325925 h 511522"/>
              <a:gd name="connsiteX12" fmla="*/ 733885 w 1109475"/>
              <a:gd name="connsiteY12" fmla="*/ 334978 h 511522"/>
              <a:gd name="connsiteX13" fmla="*/ 821542 w 1109475"/>
              <a:gd name="connsiteY13" fmla="*/ 511522 h 511522"/>
              <a:gd name="connsiteX14" fmla="*/ 474624 w 1109475"/>
              <a:gd name="connsiteY14" fmla="*/ 334978 h 511522"/>
              <a:gd name="connsiteX15" fmla="*/ 54322 w 1109475"/>
              <a:gd name="connsiteY15" fmla="*/ 325925 h 511522"/>
              <a:gd name="connsiteX16" fmla="*/ 0 w 1109475"/>
              <a:gd name="connsiteY16" fmla="*/ 271603 h 511522"/>
              <a:gd name="connsiteX17" fmla="*/ 0 w 1109475"/>
              <a:gd name="connsiteY17" fmla="*/ 271604 h 511522"/>
              <a:gd name="connsiteX18" fmla="*/ 0 w 1109475"/>
              <a:gd name="connsiteY18" fmla="*/ 190123 h 511522"/>
              <a:gd name="connsiteX19" fmla="*/ 0 w 1109475"/>
              <a:gd name="connsiteY19" fmla="*/ 190123 h 511522"/>
              <a:gd name="connsiteX20" fmla="*/ 0 w 1109475"/>
              <a:gd name="connsiteY20" fmla="*/ 54322 h 511522"/>
              <a:gd name="connsiteX0" fmla="*/ 0 w 1109475"/>
              <a:gd name="connsiteY0" fmla="*/ 54322 h 511522"/>
              <a:gd name="connsiteX1" fmla="*/ 54322 w 1109475"/>
              <a:gd name="connsiteY1" fmla="*/ 0 h 511522"/>
              <a:gd name="connsiteX2" fmla="*/ 184913 w 1109475"/>
              <a:gd name="connsiteY2" fmla="*/ 0 h 511522"/>
              <a:gd name="connsiteX3" fmla="*/ 184913 w 1109475"/>
              <a:gd name="connsiteY3" fmla="*/ 0 h 511522"/>
              <a:gd name="connsiteX4" fmla="*/ 462281 w 1109475"/>
              <a:gd name="connsiteY4" fmla="*/ 0 h 511522"/>
              <a:gd name="connsiteX5" fmla="*/ 1055153 w 1109475"/>
              <a:gd name="connsiteY5" fmla="*/ 0 h 511522"/>
              <a:gd name="connsiteX6" fmla="*/ 1109475 w 1109475"/>
              <a:gd name="connsiteY6" fmla="*/ 54322 h 511522"/>
              <a:gd name="connsiteX7" fmla="*/ 1109475 w 1109475"/>
              <a:gd name="connsiteY7" fmla="*/ 190123 h 511522"/>
              <a:gd name="connsiteX8" fmla="*/ 1109475 w 1109475"/>
              <a:gd name="connsiteY8" fmla="*/ 190123 h 511522"/>
              <a:gd name="connsiteX9" fmla="*/ 1109475 w 1109475"/>
              <a:gd name="connsiteY9" fmla="*/ 271604 h 511522"/>
              <a:gd name="connsiteX10" fmla="*/ 1109475 w 1109475"/>
              <a:gd name="connsiteY10" fmla="*/ 271603 h 511522"/>
              <a:gd name="connsiteX11" fmla="*/ 1055153 w 1109475"/>
              <a:gd name="connsiteY11" fmla="*/ 325925 h 511522"/>
              <a:gd name="connsiteX12" fmla="*/ 815367 w 1109475"/>
              <a:gd name="connsiteY12" fmla="*/ 334978 h 511522"/>
              <a:gd name="connsiteX13" fmla="*/ 821542 w 1109475"/>
              <a:gd name="connsiteY13" fmla="*/ 511522 h 511522"/>
              <a:gd name="connsiteX14" fmla="*/ 474624 w 1109475"/>
              <a:gd name="connsiteY14" fmla="*/ 334978 h 511522"/>
              <a:gd name="connsiteX15" fmla="*/ 54322 w 1109475"/>
              <a:gd name="connsiteY15" fmla="*/ 325925 h 511522"/>
              <a:gd name="connsiteX16" fmla="*/ 0 w 1109475"/>
              <a:gd name="connsiteY16" fmla="*/ 271603 h 511522"/>
              <a:gd name="connsiteX17" fmla="*/ 0 w 1109475"/>
              <a:gd name="connsiteY17" fmla="*/ 271604 h 511522"/>
              <a:gd name="connsiteX18" fmla="*/ 0 w 1109475"/>
              <a:gd name="connsiteY18" fmla="*/ 190123 h 511522"/>
              <a:gd name="connsiteX19" fmla="*/ 0 w 1109475"/>
              <a:gd name="connsiteY19" fmla="*/ 190123 h 511522"/>
              <a:gd name="connsiteX20" fmla="*/ 0 w 1109475"/>
              <a:gd name="connsiteY20" fmla="*/ 54322 h 511522"/>
              <a:gd name="connsiteX0" fmla="*/ 0 w 1109475"/>
              <a:gd name="connsiteY0" fmla="*/ 54322 h 529628"/>
              <a:gd name="connsiteX1" fmla="*/ 54322 w 1109475"/>
              <a:gd name="connsiteY1" fmla="*/ 0 h 529628"/>
              <a:gd name="connsiteX2" fmla="*/ 184913 w 1109475"/>
              <a:gd name="connsiteY2" fmla="*/ 0 h 529628"/>
              <a:gd name="connsiteX3" fmla="*/ 184913 w 1109475"/>
              <a:gd name="connsiteY3" fmla="*/ 0 h 529628"/>
              <a:gd name="connsiteX4" fmla="*/ 462281 w 1109475"/>
              <a:gd name="connsiteY4" fmla="*/ 0 h 529628"/>
              <a:gd name="connsiteX5" fmla="*/ 1055153 w 1109475"/>
              <a:gd name="connsiteY5" fmla="*/ 0 h 529628"/>
              <a:gd name="connsiteX6" fmla="*/ 1109475 w 1109475"/>
              <a:gd name="connsiteY6" fmla="*/ 54322 h 529628"/>
              <a:gd name="connsiteX7" fmla="*/ 1109475 w 1109475"/>
              <a:gd name="connsiteY7" fmla="*/ 190123 h 529628"/>
              <a:gd name="connsiteX8" fmla="*/ 1109475 w 1109475"/>
              <a:gd name="connsiteY8" fmla="*/ 190123 h 529628"/>
              <a:gd name="connsiteX9" fmla="*/ 1109475 w 1109475"/>
              <a:gd name="connsiteY9" fmla="*/ 271604 h 529628"/>
              <a:gd name="connsiteX10" fmla="*/ 1109475 w 1109475"/>
              <a:gd name="connsiteY10" fmla="*/ 271603 h 529628"/>
              <a:gd name="connsiteX11" fmla="*/ 1055153 w 1109475"/>
              <a:gd name="connsiteY11" fmla="*/ 325925 h 529628"/>
              <a:gd name="connsiteX12" fmla="*/ 815367 w 1109475"/>
              <a:gd name="connsiteY12" fmla="*/ 334978 h 529628"/>
              <a:gd name="connsiteX13" fmla="*/ 721953 w 1109475"/>
              <a:gd name="connsiteY13" fmla="*/ 529628 h 529628"/>
              <a:gd name="connsiteX14" fmla="*/ 474624 w 1109475"/>
              <a:gd name="connsiteY14" fmla="*/ 334978 h 529628"/>
              <a:gd name="connsiteX15" fmla="*/ 54322 w 1109475"/>
              <a:gd name="connsiteY15" fmla="*/ 325925 h 529628"/>
              <a:gd name="connsiteX16" fmla="*/ 0 w 1109475"/>
              <a:gd name="connsiteY16" fmla="*/ 271603 h 529628"/>
              <a:gd name="connsiteX17" fmla="*/ 0 w 1109475"/>
              <a:gd name="connsiteY17" fmla="*/ 271604 h 529628"/>
              <a:gd name="connsiteX18" fmla="*/ 0 w 1109475"/>
              <a:gd name="connsiteY18" fmla="*/ 190123 h 529628"/>
              <a:gd name="connsiteX19" fmla="*/ 0 w 1109475"/>
              <a:gd name="connsiteY19" fmla="*/ 190123 h 529628"/>
              <a:gd name="connsiteX20" fmla="*/ 0 w 1109475"/>
              <a:gd name="connsiteY20" fmla="*/ 54322 h 529628"/>
              <a:gd name="connsiteX0" fmla="*/ 0 w 1109475"/>
              <a:gd name="connsiteY0" fmla="*/ 54322 h 529628"/>
              <a:gd name="connsiteX1" fmla="*/ 54322 w 1109475"/>
              <a:gd name="connsiteY1" fmla="*/ 0 h 529628"/>
              <a:gd name="connsiteX2" fmla="*/ 184913 w 1109475"/>
              <a:gd name="connsiteY2" fmla="*/ 0 h 529628"/>
              <a:gd name="connsiteX3" fmla="*/ 184913 w 1109475"/>
              <a:gd name="connsiteY3" fmla="*/ 0 h 529628"/>
              <a:gd name="connsiteX4" fmla="*/ 462281 w 1109475"/>
              <a:gd name="connsiteY4" fmla="*/ 0 h 529628"/>
              <a:gd name="connsiteX5" fmla="*/ 1055153 w 1109475"/>
              <a:gd name="connsiteY5" fmla="*/ 0 h 529628"/>
              <a:gd name="connsiteX6" fmla="*/ 1109475 w 1109475"/>
              <a:gd name="connsiteY6" fmla="*/ 54322 h 529628"/>
              <a:gd name="connsiteX7" fmla="*/ 1109475 w 1109475"/>
              <a:gd name="connsiteY7" fmla="*/ 190123 h 529628"/>
              <a:gd name="connsiteX8" fmla="*/ 1109475 w 1109475"/>
              <a:gd name="connsiteY8" fmla="*/ 190123 h 529628"/>
              <a:gd name="connsiteX9" fmla="*/ 1109475 w 1109475"/>
              <a:gd name="connsiteY9" fmla="*/ 271604 h 529628"/>
              <a:gd name="connsiteX10" fmla="*/ 1109475 w 1109475"/>
              <a:gd name="connsiteY10" fmla="*/ 271603 h 529628"/>
              <a:gd name="connsiteX11" fmla="*/ 1055153 w 1109475"/>
              <a:gd name="connsiteY11" fmla="*/ 325925 h 529628"/>
              <a:gd name="connsiteX12" fmla="*/ 815367 w 1109475"/>
              <a:gd name="connsiteY12" fmla="*/ 334978 h 529628"/>
              <a:gd name="connsiteX13" fmla="*/ 721953 w 1109475"/>
              <a:gd name="connsiteY13" fmla="*/ 529628 h 529628"/>
              <a:gd name="connsiteX14" fmla="*/ 646640 w 1109475"/>
              <a:gd name="connsiteY14" fmla="*/ 344031 h 529628"/>
              <a:gd name="connsiteX15" fmla="*/ 54322 w 1109475"/>
              <a:gd name="connsiteY15" fmla="*/ 325925 h 529628"/>
              <a:gd name="connsiteX16" fmla="*/ 0 w 1109475"/>
              <a:gd name="connsiteY16" fmla="*/ 271603 h 529628"/>
              <a:gd name="connsiteX17" fmla="*/ 0 w 1109475"/>
              <a:gd name="connsiteY17" fmla="*/ 271604 h 529628"/>
              <a:gd name="connsiteX18" fmla="*/ 0 w 1109475"/>
              <a:gd name="connsiteY18" fmla="*/ 190123 h 529628"/>
              <a:gd name="connsiteX19" fmla="*/ 0 w 1109475"/>
              <a:gd name="connsiteY19" fmla="*/ 190123 h 529628"/>
              <a:gd name="connsiteX20" fmla="*/ 0 w 1109475"/>
              <a:gd name="connsiteY20" fmla="*/ 54322 h 529628"/>
              <a:gd name="connsiteX0" fmla="*/ 0 w 1109475"/>
              <a:gd name="connsiteY0" fmla="*/ 54322 h 538681"/>
              <a:gd name="connsiteX1" fmla="*/ 54322 w 1109475"/>
              <a:gd name="connsiteY1" fmla="*/ 0 h 538681"/>
              <a:gd name="connsiteX2" fmla="*/ 184913 w 1109475"/>
              <a:gd name="connsiteY2" fmla="*/ 0 h 538681"/>
              <a:gd name="connsiteX3" fmla="*/ 184913 w 1109475"/>
              <a:gd name="connsiteY3" fmla="*/ 0 h 538681"/>
              <a:gd name="connsiteX4" fmla="*/ 462281 w 1109475"/>
              <a:gd name="connsiteY4" fmla="*/ 0 h 538681"/>
              <a:gd name="connsiteX5" fmla="*/ 1055153 w 1109475"/>
              <a:gd name="connsiteY5" fmla="*/ 0 h 538681"/>
              <a:gd name="connsiteX6" fmla="*/ 1109475 w 1109475"/>
              <a:gd name="connsiteY6" fmla="*/ 54322 h 538681"/>
              <a:gd name="connsiteX7" fmla="*/ 1109475 w 1109475"/>
              <a:gd name="connsiteY7" fmla="*/ 190123 h 538681"/>
              <a:gd name="connsiteX8" fmla="*/ 1109475 w 1109475"/>
              <a:gd name="connsiteY8" fmla="*/ 190123 h 538681"/>
              <a:gd name="connsiteX9" fmla="*/ 1109475 w 1109475"/>
              <a:gd name="connsiteY9" fmla="*/ 271604 h 538681"/>
              <a:gd name="connsiteX10" fmla="*/ 1109475 w 1109475"/>
              <a:gd name="connsiteY10" fmla="*/ 271603 h 538681"/>
              <a:gd name="connsiteX11" fmla="*/ 1055153 w 1109475"/>
              <a:gd name="connsiteY11" fmla="*/ 325925 h 538681"/>
              <a:gd name="connsiteX12" fmla="*/ 815367 w 1109475"/>
              <a:gd name="connsiteY12" fmla="*/ 334978 h 538681"/>
              <a:gd name="connsiteX13" fmla="*/ 676686 w 1109475"/>
              <a:gd name="connsiteY13" fmla="*/ 538681 h 538681"/>
              <a:gd name="connsiteX14" fmla="*/ 646640 w 1109475"/>
              <a:gd name="connsiteY14" fmla="*/ 344031 h 538681"/>
              <a:gd name="connsiteX15" fmla="*/ 54322 w 1109475"/>
              <a:gd name="connsiteY15" fmla="*/ 325925 h 538681"/>
              <a:gd name="connsiteX16" fmla="*/ 0 w 1109475"/>
              <a:gd name="connsiteY16" fmla="*/ 271603 h 538681"/>
              <a:gd name="connsiteX17" fmla="*/ 0 w 1109475"/>
              <a:gd name="connsiteY17" fmla="*/ 271604 h 538681"/>
              <a:gd name="connsiteX18" fmla="*/ 0 w 1109475"/>
              <a:gd name="connsiteY18" fmla="*/ 190123 h 538681"/>
              <a:gd name="connsiteX19" fmla="*/ 0 w 1109475"/>
              <a:gd name="connsiteY19" fmla="*/ 190123 h 538681"/>
              <a:gd name="connsiteX20" fmla="*/ 0 w 1109475"/>
              <a:gd name="connsiteY20" fmla="*/ 54322 h 538681"/>
              <a:gd name="connsiteX0" fmla="*/ 0 w 1109475"/>
              <a:gd name="connsiteY0" fmla="*/ 54322 h 538681"/>
              <a:gd name="connsiteX1" fmla="*/ 54322 w 1109475"/>
              <a:gd name="connsiteY1" fmla="*/ 0 h 538681"/>
              <a:gd name="connsiteX2" fmla="*/ 184913 w 1109475"/>
              <a:gd name="connsiteY2" fmla="*/ 0 h 538681"/>
              <a:gd name="connsiteX3" fmla="*/ 184913 w 1109475"/>
              <a:gd name="connsiteY3" fmla="*/ 0 h 538681"/>
              <a:gd name="connsiteX4" fmla="*/ 462281 w 1109475"/>
              <a:gd name="connsiteY4" fmla="*/ 0 h 538681"/>
              <a:gd name="connsiteX5" fmla="*/ 1055153 w 1109475"/>
              <a:gd name="connsiteY5" fmla="*/ 0 h 538681"/>
              <a:gd name="connsiteX6" fmla="*/ 1109475 w 1109475"/>
              <a:gd name="connsiteY6" fmla="*/ 54322 h 538681"/>
              <a:gd name="connsiteX7" fmla="*/ 1109475 w 1109475"/>
              <a:gd name="connsiteY7" fmla="*/ 190123 h 538681"/>
              <a:gd name="connsiteX8" fmla="*/ 1109475 w 1109475"/>
              <a:gd name="connsiteY8" fmla="*/ 190123 h 538681"/>
              <a:gd name="connsiteX9" fmla="*/ 1109475 w 1109475"/>
              <a:gd name="connsiteY9" fmla="*/ 271604 h 538681"/>
              <a:gd name="connsiteX10" fmla="*/ 1109475 w 1109475"/>
              <a:gd name="connsiteY10" fmla="*/ 271603 h 538681"/>
              <a:gd name="connsiteX11" fmla="*/ 1055153 w 1109475"/>
              <a:gd name="connsiteY11" fmla="*/ 325925 h 538681"/>
              <a:gd name="connsiteX12" fmla="*/ 887794 w 1109475"/>
              <a:gd name="connsiteY12" fmla="*/ 334978 h 538681"/>
              <a:gd name="connsiteX13" fmla="*/ 676686 w 1109475"/>
              <a:gd name="connsiteY13" fmla="*/ 538681 h 538681"/>
              <a:gd name="connsiteX14" fmla="*/ 646640 w 1109475"/>
              <a:gd name="connsiteY14" fmla="*/ 344031 h 538681"/>
              <a:gd name="connsiteX15" fmla="*/ 54322 w 1109475"/>
              <a:gd name="connsiteY15" fmla="*/ 325925 h 538681"/>
              <a:gd name="connsiteX16" fmla="*/ 0 w 1109475"/>
              <a:gd name="connsiteY16" fmla="*/ 271603 h 538681"/>
              <a:gd name="connsiteX17" fmla="*/ 0 w 1109475"/>
              <a:gd name="connsiteY17" fmla="*/ 271604 h 538681"/>
              <a:gd name="connsiteX18" fmla="*/ 0 w 1109475"/>
              <a:gd name="connsiteY18" fmla="*/ 190123 h 538681"/>
              <a:gd name="connsiteX19" fmla="*/ 0 w 1109475"/>
              <a:gd name="connsiteY19" fmla="*/ 190123 h 538681"/>
              <a:gd name="connsiteX20" fmla="*/ 0 w 1109475"/>
              <a:gd name="connsiteY20" fmla="*/ 54322 h 538681"/>
              <a:gd name="connsiteX0" fmla="*/ 0 w 1109475"/>
              <a:gd name="connsiteY0" fmla="*/ 54322 h 538681"/>
              <a:gd name="connsiteX1" fmla="*/ 54322 w 1109475"/>
              <a:gd name="connsiteY1" fmla="*/ 0 h 538681"/>
              <a:gd name="connsiteX2" fmla="*/ 184913 w 1109475"/>
              <a:gd name="connsiteY2" fmla="*/ 0 h 538681"/>
              <a:gd name="connsiteX3" fmla="*/ 184913 w 1109475"/>
              <a:gd name="connsiteY3" fmla="*/ 0 h 538681"/>
              <a:gd name="connsiteX4" fmla="*/ 462281 w 1109475"/>
              <a:gd name="connsiteY4" fmla="*/ 0 h 538681"/>
              <a:gd name="connsiteX5" fmla="*/ 1055153 w 1109475"/>
              <a:gd name="connsiteY5" fmla="*/ 0 h 538681"/>
              <a:gd name="connsiteX6" fmla="*/ 1109475 w 1109475"/>
              <a:gd name="connsiteY6" fmla="*/ 54322 h 538681"/>
              <a:gd name="connsiteX7" fmla="*/ 1109475 w 1109475"/>
              <a:gd name="connsiteY7" fmla="*/ 190123 h 538681"/>
              <a:gd name="connsiteX8" fmla="*/ 1109475 w 1109475"/>
              <a:gd name="connsiteY8" fmla="*/ 190123 h 538681"/>
              <a:gd name="connsiteX9" fmla="*/ 1109475 w 1109475"/>
              <a:gd name="connsiteY9" fmla="*/ 271604 h 538681"/>
              <a:gd name="connsiteX10" fmla="*/ 1109475 w 1109475"/>
              <a:gd name="connsiteY10" fmla="*/ 271603 h 538681"/>
              <a:gd name="connsiteX11" fmla="*/ 1055153 w 1109475"/>
              <a:gd name="connsiteY11" fmla="*/ 325925 h 538681"/>
              <a:gd name="connsiteX12" fmla="*/ 887794 w 1109475"/>
              <a:gd name="connsiteY12" fmla="*/ 334978 h 538681"/>
              <a:gd name="connsiteX13" fmla="*/ 676686 w 1109475"/>
              <a:gd name="connsiteY13" fmla="*/ 538681 h 538681"/>
              <a:gd name="connsiteX14" fmla="*/ 818656 w 1109475"/>
              <a:gd name="connsiteY14" fmla="*/ 344031 h 538681"/>
              <a:gd name="connsiteX15" fmla="*/ 54322 w 1109475"/>
              <a:gd name="connsiteY15" fmla="*/ 325925 h 538681"/>
              <a:gd name="connsiteX16" fmla="*/ 0 w 1109475"/>
              <a:gd name="connsiteY16" fmla="*/ 271603 h 538681"/>
              <a:gd name="connsiteX17" fmla="*/ 0 w 1109475"/>
              <a:gd name="connsiteY17" fmla="*/ 271604 h 538681"/>
              <a:gd name="connsiteX18" fmla="*/ 0 w 1109475"/>
              <a:gd name="connsiteY18" fmla="*/ 190123 h 538681"/>
              <a:gd name="connsiteX19" fmla="*/ 0 w 1109475"/>
              <a:gd name="connsiteY19" fmla="*/ 190123 h 538681"/>
              <a:gd name="connsiteX20" fmla="*/ 0 w 1109475"/>
              <a:gd name="connsiteY20" fmla="*/ 54322 h 538681"/>
              <a:gd name="connsiteX0" fmla="*/ 0 w 1109475"/>
              <a:gd name="connsiteY0" fmla="*/ 54322 h 538681"/>
              <a:gd name="connsiteX1" fmla="*/ 54322 w 1109475"/>
              <a:gd name="connsiteY1" fmla="*/ 0 h 538681"/>
              <a:gd name="connsiteX2" fmla="*/ 184913 w 1109475"/>
              <a:gd name="connsiteY2" fmla="*/ 0 h 538681"/>
              <a:gd name="connsiteX3" fmla="*/ 184913 w 1109475"/>
              <a:gd name="connsiteY3" fmla="*/ 0 h 538681"/>
              <a:gd name="connsiteX4" fmla="*/ 462281 w 1109475"/>
              <a:gd name="connsiteY4" fmla="*/ 0 h 538681"/>
              <a:gd name="connsiteX5" fmla="*/ 1055153 w 1109475"/>
              <a:gd name="connsiteY5" fmla="*/ 0 h 538681"/>
              <a:gd name="connsiteX6" fmla="*/ 1109475 w 1109475"/>
              <a:gd name="connsiteY6" fmla="*/ 54322 h 538681"/>
              <a:gd name="connsiteX7" fmla="*/ 1109475 w 1109475"/>
              <a:gd name="connsiteY7" fmla="*/ 190123 h 538681"/>
              <a:gd name="connsiteX8" fmla="*/ 1109475 w 1109475"/>
              <a:gd name="connsiteY8" fmla="*/ 190123 h 538681"/>
              <a:gd name="connsiteX9" fmla="*/ 1109475 w 1109475"/>
              <a:gd name="connsiteY9" fmla="*/ 271604 h 538681"/>
              <a:gd name="connsiteX10" fmla="*/ 1109475 w 1109475"/>
              <a:gd name="connsiteY10" fmla="*/ 271603 h 538681"/>
              <a:gd name="connsiteX11" fmla="*/ 1055153 w 1109475"/>
              <a:gd name="connsiteY11" fmla="*/ 325925 h 538681"/>
              <a:gd name="connsiteX12" fmla="*/ 887794 w 1109475"/>
              <a:gd name="connsiteY12" fmla="*/ 334978 h 538681"/>
              <a:gd name="connsiteX13" fmla="*/ 676686 w 1109475"/>
              <a:gd name="connsiteY13" fmla="*/ 538681 h 538681"/>
              <a:gd name="connsiteX14" fmla="*/ 782442 w 1109475"/>
              <a:gd name="connsiteY14" fmla="*/ 325924 h 538681"/>
              <a:gd name="connsiteX15" fmla="*/ 54322 w 1109475"/>
              <a:gd name="connsiteY15" fmla="*/ 325925 h 538681"/>
              <a:gd name="connsiteX16" fmla="*/ 0 w 1109475"/>
              <a:gd name="connsiteY16" fmla="*/ 271603 h 538681"/>
              <a:gd name="connsiteX17" fmla="*/ 0 w 1109475"/>
              <a:gd name="connsiteY17" fmla="*/ 271604 h 538681"/>
              <a:gd name="connsiteX18" fmla="*/ 0 w 1109475"/>
              <a:gd name="connsiteY18" fmla="*/ 190123 h 538681"/>
              <a:gd name="connsiteX19" fmla="*/ 0 w 1109475"/>
              <a:gd name="connsiteY19" fmla="*/ 190123 h 538681"/>
              <a:gd name="connsiteX20" fmla="*/ 0 w 1109475"/>
              <a:gd name="connsiteY20" fmla="*/ 54322 h 538681"/>
              <a:gd name="connsiteX0" fmla="*/ 0 w 1109475"/>
              <a:gd name="connsiteY0" fmla="*/ 54322 h 511520"/>
              <a:gd name="connsiteX1" fmla="*/ 54322 w 1109475"/>
              <a:gd name="connsiteY1" fmla="*/ 0 h 511520"/>
              <a:gd name="connsiteX2" fmla="*/ 184913 w 1109475"/>
              <a:gd name="connsiteY2" fmla="*/ 0 h 511520"/>
              <a:gd name="connsiteX3" fmla="*/ 184913 w 1109475"/>
              <a:gd name="connsiteY3" fmla="*/ 0 h 511520"/>
              <a:gd name="connsiteX4" fmla="*/ 462281 w 1109475"/>
              <a:gd name="connsiteY4" fmla="*/ 0 h 511520"/>
              <a:gd name="connsiteX5" fmla="*/ 1055153 w 1109475"/>
              <a:gd name="connsiteY5" fmla="*/ 0 h 511520"/>
              <a:gd name="connsiteX6" fmla="*/ 1109475 w 1109475"/>
              <a:gd name="connsiteY6" fmla="*/ 54322 h 511520"/>
              <a:gd name="connsiteX7" fmla="*/ 1109475 w 1109475"/>
              <a:gd name="connsiteY7" fmla="*/ 190123 h 511520"/>
              <a:gd name="connsiteX8" fmla="*/ 1109475 w 1109475"/>
              <a:gd name="connsiteY8" fmla="*/ 190123 h 511520"/>
              <a:gd name="connsiteX9" fmla="*/ 1109475 w 1109475"/>
              <a:gd name="connsiteY9" fmla="*/ 271604 h 511520"/>
              <a:gd name="connsiteX10" fmla="*/ 1109475 w 1109475"/>
              <a:gd name="connsiteY10" fmla="*/ 271603 h 511520"/>
              <a:gd name="connsiteX11" fmla="*/ 1055153 w 1109475"/>
              <a:gd name="connsiteY11" fmla="*/ 325925 h 511520"/>
              <a:gd name="connsiteX12" fmla="*/ 887794 w 1109475"/>
              <a:gd name="connsiteY12" fmla="*/ 334978 h 511520"/>
              <a:gd name="connsiteX13" fmla="*/ 694793 w 1109475"/>
              <a:gd name="connsiteY13" fmla="*/ 511520 h 511520"/>
              <a:gd name="connsiteX14" fmla="*/ 782442 w 1109475"/>
              <a:gd name="connsiteY14" fmla="*/ 325924 h 511520"/>
              <a:gd name="connsiteX15" fmla="*/ 54322 w 1109475"/>
              <a:gd name="connsiteY15" fmla="*/ 325925 h 511520"/>
              <a:gd name="connsiteX16" fmla="*/ 0 w 1109475"/>
              <a:gd name="connsiteY16" fmla="*/ 271603 h 511520"/>
              <a:gd name="connsiteX17" fmla="*/ 0 w 1109475"/>
              <a:gd name="connsiteY17" fmla="*/ 271604 h 511520"/>
              <a:gd name="connsiteX18" fmla="*/ 0 w 1109475"/>
              <a:gd name="connsiteY18" fmla="*/ 190123 h 511520"/>
              <a:gd name="connsiteX19" fmla="*/ 0 w 1109475"/>
              <a:gd name="connsiteY19" fmla="*/ 190123 h 511520"/>
              <a:gd name="connsiteX20" fmla="*/ 0 w 1109475"/>
              <a:gd name="connsiteY20" fmla="*/ 54322 h 511520"/>
              <a:gd name="connsiteX0" fmla="*/ 0 w 1109475"/>
              <a:gd name="connsiteY0" fmla="*/ 54322 h 497601"/>
              <a:gd name="connsiteX1" fmla="*/ 54322 w 1109475"/>
              <a:gd name="connsiteY1" fmla="*/ 0 h 497601"/>
              <a:gd name="connsiteX2" fmla="*/ 184913 w 1109475"/>
              <a:gd name="connsiteY2" fmla="*/ 0 h 497601"/>
              <a:gd name="connsiteX3" fmla="*/ 184913 w 1109475"/>
              <a:gd name="connsiteY3" fmla="*/ 0 h 497601"/>
              <a:gd name="connsiteX4" fmla="*/ 462281 w 1109475"/>
              <a:gd name="connsiteY4" fmla="*/ 0 h 497601"/>
              <a:gd name="connsiteX5" fmla="*/ 1055153 w 1109475"/>
              <a:gd name="connsiteY5" fmla="*/ 0 h 497601"/>
              <a:gd name="connsiteX6" fmla="*/ 1109475 w 1109475"/>
              <a:gd name="connsiteY6" fmla="*/ 54322 h 497601"/>
              <a:gd name="connsiteX7" fmla="*/ 1109475 w 1109475"/>
              <a:gd name="connsiteY7" fmla="*/ 190123 h 497601"/>
              <a:gd name="connsiteX8" fmla="*/ 1109475 w 1109475"/>
              <a:gd name="connsiteY8" fmla="*/ 190123 h 497601"/>
              <a:gd name="connsiteX9" fmla="*/ 1109475 w 1109475"/>
              <a:gd name="connsiteY9" fmla="*/ 271604 h 497601"/>
              <a:gd name="connsiteX10" fmla="*/ 1109475 w 1109475"/>
              <a:gd name="connsiteY10" fmla="*/ 271603 h 497601"/>
              <a:gd name="connsiteX11" fmla="*/ 1055153 w 1109475"/>
              <a:gd name="connsiteY11" fmla="*/ 325925 h 497601"/>
              <a:gd name="connsiteX12" fmla="*/ 887794 w 1109475"/>
              <a:gd name="connsiteY12" fmla="*/ 334978 h 497601"/>
              <a:gd name="connsiteX13" fmla="*/ 694793 w 1109475"/>
              <a:gd name="connsiteY13" fmla="*/ 497601 h 497601"/>
              <a:gd name="connsiteX14" fmla="*/ 782442 w 1109475"/>
              <a:gd name="connsiteY14" fmla="*/ 325924 h 497601"/>
              <a:gd name="connsiteX15" fmla="*/ 54322 w 1109475"/>
              <a:gd name="connsiteY15" fmla="*/ 325925 h 497601"/>
              <a:gd name="connsiteX16" fmla="*/ 0 w 1109475"/>
              <a:gd name="connsiteY16" fmla="*/ 271603 h 497601"/>
              <a:gd name="connsiteX17" fmla="*/ 0 w 1109475"/>
              <a:gd name="connsiteY17" fmla="*/ 271604 h 497601"/>
              <a:gd name="connsiteX18" fmla="*/ 0 w 1109475"/>
              <a:gd name="connsiteY18" fmla="*/ 190123 h 497601"/>
              <a:gd name="connsiteX19" fmla="*/ 0 w 1109475"/>
              <a:gd name="connsiteY19" fmla="*/ 190123 h 497601"/>
              <a:gd name="connsiteX20" fmla="*/ 0 w 1109475"/>
              <a:gd name="connsiteY20" fmla="*/ 54322 h 497601"/>
              <a:gd name="connsiteX0" fmla="*/ 0 w 1109475"/>
              <a:gd name="connsiteY0" fmla="*/ 54322 h 419048"/>
              <a:gd name="connsiteX1" fmla="*/ 54322 w 1109475"/>
              <a:gd name="connsiteY1" fmla="*/ 0 h 419048"/>
              <a:gd name="connsiteX2" fmla="*/ 184913 w 1109475"/>
              <a:gd name="connsiteY2" fmla="*/ 0 h 419048"/>
              <a:gd name="connsiteX3" fmla="*/ 184913 w 1109475"/>
              <a:gd name="connsiteY3" fmla="*/ 0 h 419048"/>
              <a:gd name="connsiteX4" fmla="*/ 462281 w 1109475"/>
              <a:gd name="connsiteY4" fmla="*/ 0 h 419048"/>
              <a:gd name="connsiteX5" fmla="*/ 1055153 w 1109475"/>
              <a:gd name="connsiteY5" fmla="*/ 0 h 419048"/>
              <a:gd name="connsiteX6" fmla="*/ 1109475 w 1109475"/>
              <a:gd name="connsiteY6" fmla="*/ 54322 h 419048"/>
              <a:gd name="connsiteX7" fmla="*/ 1109475 w 1109475"/>
              <a:gd name="connsiteY7" fmla="*/ 190123 h 419048"/>
              <a:gd name="connsiteX8" fmla="*/ 1109475 w 1109475"/>
              <a:gd name="connsiteY8" fmla="*/ 190123 h 419048"/>
              <a:gd name="connsiteX9" fmla="*/ 1109475 w 1109475"/>
              <a:gd name="connsiteY9" fmla="*/ 271604 h 419048"/>
              <a:gd name="connsiteX10" fmla="*/ 1109475 w 1109475"/>
              <a:gd name="connsiteY10" fmla="*/ 271603 h 419048"/>
              <a:gd name="connsiteX11" fmla="*/ 1055153 w 1109475"/>
              <a:gd name="connsiteY11" fmla="*/ 325925 h 419048"/>
              <a:gd name="connsiteX12" fmla="*/ 887794 w 1109475"/>
              <a:gd name="connsiteY12" fmla="*/ 334978 h 419048"/>
              <a:gd name="connsiteX13" fmla="*/ 715941 w 1109475"/>
              <a:gd name="connsiteY13" fmla="*/ 419048 h 419048"/>
              <a:gd name="connsiteX14" fmla="*/ 782442 w 1109475"/>
              <a:gd name="connsiteY14" fmla="*/ 325924 h 419048"/>
              <a:gd name="connsiteX15" fmla="*/ 54322 w 1109475"/>
              <a:gd name="connsiteY15" fmla="*/ 325925 h 419048"/>
              <a:gd name="connsiteX16" fmla="*/ 0 w 1109475"/>
              <a:gd name="connsiteY16" fmla="*/ 271603 h 419048"/>
              <a:gd name="connsiteX17" fmla="*/ 0 w 1109475"/>
              <a:gd name="connsiteY17" fmla="*/ 271604 h 419048"/>
              <a:gd name="connsiteX18" fmla="*/ 0 w 1109475"/>
              <a:gd name="connsiteY18" fmla="*/ 190123 h 419048"/>
              <a:gd name="connsiteX19" fmla="*/ 0 w 1109475"/>
              <a:gd name="connsiteY19" fmla="*/ 190123 h 419048"/>
              <a:gd name="connsiteX20" fmla="*/ 0 w 1109475"/>
              <a:gd name="connsiteY20" fmla="*/ 54322 h 419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09475" h="419048">
                <a:moveTo>
                  <a:pt x="0" y="54322"/>
                </a:moveTo>
                <a:cubicBezTo>
                  <a:pt x="0" y="24321"/>
                  <a:pt x="24321" y="0"/>
                  <a:pt x="54322" y="0"/>
                </a:cubicBezTo>
                <a:lnTo>
                  <a:pt x="184913" y="0"/>
                </a:lnTo>
                <a:lnTo>
                  <a:pt x="184913" y="0"/>
                </a:lnTo>
                <a:lnTo>
                  <a:pt x="462281" y="0"/>
                </a:lnTo>
                <a:lnTo>
                  <a:pt x="1055153" y="0"/>
                </a:lnTo>
                <a:cubicBezTo>
                  <a:pt x="1085154" y="0"/>
                  <a:pt x="1109475" y="24321"/>
                  <a:pt x="1109475" y="54322"/>
                </a:cubicBezTo>
                <a:lnTo>
                  <a:pt x="1109475" y="190123"/>
                </a:lnTo>
                <a:lnTo>
                  <a:pt x="1109475" y="190123"/>
                </a:lnTo>
                <a:lnTo>
                  <a:pt x="1109475" y="271604"/>
                </a:lnTo>
                <a:lnTo>
                  <a:pt x="1109475" y="271603"/>
                </a:lnTo>
                <a:cubicBezTo>
                  <a:pt x="1109475" y="301604"/>
                  <a:pt x="1085154" y="325925"/>
                  <a:pt x="1055153" y="325925"/>
                </a:cubicBezTo>
                <a:lnTo>
                  <a:pt x="887794" y="334978"/>
                </a:lnTo>
                <a:lnTo>
                  <a:pt x="715941" y="419048"/>
                </a:lnTo>
                <a:lnTo>
                  <a:pt x="782442" y="325924"/>
                </a:lnTo>
                <a:lnTo>
                  <a:pt x="54322" y="325925"/>
                </a:lnTo>
                <a:cubicBezTo>
                  <a:pt x="24321" y="325925"/>
                  <a:pt x="0" y="301604"/>
                  <a:pt x="0" y="271603"/>
                </a:cubicBezTo>
                <a:lnTo>
                  <a:pt x="0" y="271604"/>
                </a:lnTo>
                <a:lnTo>
                  <a:pt x="0" y="190123"/>
                </a:lnTo>
                <a:lnTo>
                  <a:pt x="0" y="190123"/>
                </a:lnTo>
                <a:lnTo>
                  <a:pt x="0" y="5432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48C9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05561" y="1207306"/>
            <a:ext cx="19896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Bố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ơi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cắm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đèn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con.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3553012" y="3693036"/>
            <a:ext cx="2220479" cy="907835"/>
          </a:xfrm>
          <a:custGeom>
            <a:avLst/>
            <a:gdLst>
              <a:gd name="connsiteX0" fmla="*/ 0 w 1140737"/>
              <a:gd name="connsiteY0" fmla="*/ 63376 h 380246"/>
              <a:gd name="connsiteX1" fmla="*/ 63376 w 1140737"/>
              <a:gd name="connsiteY1" fmla="*/ 0 h 380246"/>
              <a:gd name="connsiteX2" fmla="*/ 190123 w 1140737"/>
              <a:gd name="connsiteY2" fmla="*/ 0 h 380246"/>
              <a:gd name="connsiteX3" fmla="*/ 190123 w 1140737"/>
              <a:gd name="connsiteY3" fmla="*/ 0 h 380246"/>
              <a:gd name="connsiteX4" fmla="*/ 475307 w 1140737"/>
              <a:gd name="connsiteY4" fmla="*/ 0 h 380246"/>
              <a:gd name="connsiteX5" fmla="*/ 1077361 w 1140737"/>
              <a:gd name="connsiteY5" fmla="*/ 0 h 380246"/>
              <a:gd name="connsiteX6" fmla="*/ 1140737 w 1140737"/>
              <a:gd name="connsiteY6" fmla="*/ 63376 h 380246"/>
              <a:gd name="connsiteX7" fmla="*/ 1140737 w 1140737"/>
              <a:gd name="connsiteY7" fmla="*/ 221810 h 380246"/>
              <a:gd name="connsiteX8" fmla="*/ 1140737 w 1140737"/>
              <a:gd name="connsiteY8" fmla="*/ 221810 h 380246"/>
              <a:gd name="connsiteX9" fmla="*/ 1140737 w 1140737"/>
              <a:gd name="connsiteY9" fmla="*/ 316872 h 380246"/>
              <a:gd name="connsiteX10" fmla="*/ 1140737 w 1140737"/>
              <a:gd name="connsiteY10" fmla="*/ 316870 h 380246"/>
              <a:gd name="connsiteX11" fmla="*/ 1077361 w 1140737"/>
              <a:gd name="connsiteY11" fmla="*/ 380246 h 380246"/>
              <a:gd name="connsiteX12" fmla="*/ 475307 w 1140737"/>
              <a:gd name="connsiteY12" fmla="*/ 380246 h 380246"/>
              <a:gd name="connsiteX13" fmla="*/ 332719 w 1140737"/>
              <a:gd name="connsiteY13" fmla="*/ 427777 h 380246"/>
              <a:gd name="connsiteX14" fmla="*/ 190123 w 1140737"/>
              <a:gd name="connsiteY14" fmla="*/ 380246 h 380246"/>
              <a:gd name="connsiteX15" fmla="*/ 63376 w 1140737"/>
              <a:gd name="connsiteY15" fmla="*/ 380246 h 380246"/>
              <a:gd name="connsiteX16" fmla="*/ 0 w 1140737"/>
              <a:gd name="connsiteY16" fmla="*/ 316870 h 380246"/>
              <a:gd name="connsiteX17" fmla="*/ 0 w 1140737"/>
              <a:gd name="connsiteY17" fmla="*/ 316872 h 380246"/>
              <a:gd name="connsiteX18" fmla="*/ 0 w 1140737"/>
              <a:gd name="connsiteY18" fmla="*/ 221810 h 380246"/>
              <a:gd name="connsiteX19" fmla="*/ 0 w 1140737"/>
              <a:gd name="connsiteY19" fmla="*/ 221810 h 380246"/>
              <a:gd name="connsiteX20" fmla="*/ 0 w 1140737"/>
              <a:gd name="connsiteY20" fmla="*/ 63376 h 380246"/>
              <a:gd name="connsiteX0" fmla="*/ 0 w 1140737"/>
              <a:gd name="connsiteY0" fmla="*/ 63376 h 554525"/>
              <a:gd name="connsiteX1" fmla="*/ 63376 w 1140737"/>
              <a:gd name="connsiteY1" fmla="*/ 0 h 554525"/>
              <a:gd name="connsiteX2" fmla="*/ 190123 w 1140737"/>
              <a:gd name="connsiteY2" fmla="*/ 0 h 554525"/>
              <a:gd name="connsiteX3" fmla="*/ 190123 w 1140737"/>
              <a:gd name="connsiteY3" fmla="*/ 0 h 554525"/>
              <a:gd name="connsiteX4" fmla="*/ 475307 w 1140737"/>
              <a:gd name="connsiteY4" fmla="*/ 0 h 554525"/>
              <a:gd name="connsiteX5" fmla="*/ 1077361 w 1140737"/>
              <a:gd name="connsiteY5" fmla="*/ 0 h 554525"/>
              <a:gd name="connsiteX6" fmla="*/ 1140737 w 1140737"/>
              <a:gd name="connsiteY6" fmla="*/ 63376 h 554525"/>
              <a:gd name="connsiteX7" fmla="*/ 1140737 w 1140737"/>
              <a:gd name="connsiteY7" fmla="*/ 221810 h 554525"/>
              <a:gd name="connsiteX8" fmla="*/ 1140737 w 1140737"/>
              <a:gd name="connsiteY8" fmla="*/ 221810 h 554525"/>
              <a:gd name="connsiteX9" fmla="*/ 1140737 w 1140737"/>
              <a:gd name="connsiteY9" fmla="*/ 316872 h 554525"/>
              <a:gd name="connsiteX10" fmla="*/ 1140737 w 1140737"/>
              <a:gd name="connsiteY10" fmla="*/ 316870 h 554525"/>
              <a:gd name="connsiteX11" fmla="*/ 1077361 w 1140737"/>
              <a:gd name="connsiteY11" fmla="*/ 380246 h 554525"/>
              <a:gd name="connsiteX12" fmla="*/ 475307 w 1140737"/>
              <a:gd name="connsiteY12" fmla="*/ 380246 h 554525"/>
              <a:gd name="connsiteX13" fmla="*/ 169757 w 1140737"/>
              <a:gd name="connsiteY13" fmla="*/ 554525 h 554525"/>
              <a:gd name="connsiteX14" fmla="*/ 190123 w 1140737"/>
              <a:gd name="connsiteY14" fmla="*/ 380246 h 554525"/>
              <a:gd name="connsiteX15" fmla="*/ 63376 w 1140737"/>
              <a:gd name="connsiteY15" fmla="*/ 380246 h 554525"/>
              <a:gd name="connsiteX16" fmla="*/ 0 w 1140737"/>
              <a:gd name="connsiteY16" fmla="*/ 316870 h 554525"/>
              <a:gd name="connsiteX17" fmla="*/ 0 w 1140737"/>
              <a:gd name="connsiteY17" fmla="*/ 316872 h 554525"/>
              <a:gd name="connsiteX18" fmla="*/ 0 w 1140737"/>
              <a:gd name="connsiteY18" fmla="*/ 221810 h 554525"/>
              <a:gd name="connsiteX19" fmla="*/ 0 w 1140737"/>
              <a:gd name="connsiteY19" fmla="*/ 221810 h 554525"/>
              <a:gd name="connsiteX20" fmla="*/ 0 w 1140737"/>
              <a:gd name="connsiteY20" fmla="*/ 63376 h 554525"/>
              <a:gd name="connsiteX0" fmla="*/ 0 w 1140737"/>
              <a:gd name="connsiteY0" fmla="*/ 63376 h 554525"/>
              <a:gd name="connsiteX1" fmla="*/ 63376 w 1140737"/>
              <a:gd name="connsiteY1" fmla="*/ 0 h 554525"/>
              <a:gd name="connsiteX2" fmla="*/ 190123 w 1140737"/>
              <a:gd name="connsiteY2" fmla="*/ 0 h 554525"/>
              <a:gd name="connsiteX3" fmla="*/ 190123 w 1140737"/>
              <a:gd name="connsiteY3" fmla="*/ 0 h 554525"/>
              <a:gd name="connsiteX4" fmla="*/ 475307 w 1140737"/>
              <a:gd name="connsiteY4" fmla="*/ 0 h 554525"/>
              <a:gd name="connsiteX5" fmla="*/ 1077361 w 1140737"/>
              <a:gd name="connsiteY5" fmla="*/ 0 h 554525"/>
              <a:gd name="connsiteX6" fmla="*/ 1140737 w 1140737"/>
              <a:gd name="connsiteY6" fmla="*/ 63376 h 554525"/>
              <a:gd name="connsiteX7" fmla="*/ 1140737 w 1140737"/>
              <a:gd name="connsiteY7" fmla="*/ 221810 h 554525"/>
              <a:gd name="connsiteX8" fmla="*/ 1140737 w 1140737"/>
              <a:gd name="connsiteY8" fmla="*/ 221810 h 554525"/>
              <a:gd name="connsiteX9" fmla="*/ 1140737 w 1140737"/>
              <a:gd name="connsiteY9" fmla="*/ 316872 h 554525"/>
              <a:gd name="connsiteX10" fmla="*/ 1140737 w 1140737"/>
              <a:gd name="connsiteY10" fmla="*/ 316870 h 554525"/>
              <a:gd name="connsiteX11" fmla="*/ 1077361 w 1140737"/>
              <a:gd name="connsiteY11" fmla="*/ 380246 h 554525"/>
              <a:gd name="connsiteX12" fmla="*/ 339505 w 1140737"/>
              <a:gd name="connsiteY12" fmla="*/ 380246 h 554525"/>
              <a:gd name="connsiteX13" fmla="*/ 169757 w 1140737"/>
              <a:gd name="connsiteY13" fmla="*/ 554525 h 554525"/>
              <a:gd name="connsiteX14" fmla="*/ 190123 w 1140737"/>
              <a:gd name="connsiteY14" fmla="*/ 380246 h 554525"/>
              <a:gd name="connsiteX15" fmla="*/ 63376 w 1140737"/>
              <a:gd name="connsiteY15" fmla="*/ 380246 h 554525"/>
              <a:gd name="connsiteX16" fmla="*/ 0 w 1140737"/>
              <a:gd name="connsiteY16" fmla="*/ 316870 h 554525"/>
              <a:gd name="connsiteX17" fmla="*/ 0 w 1140737"/>
              <a:gd name="connsiteY17" fmla="*/ 316872 h 554525"/>
              <a:gd name="connsiteX18" fmla="*/ 0 w 1140737"/>
              <a:gd name="connsiteY18" fmla="*/ 221810 h 554525"/>
              <a:gd name="connsiteX19" fmla="*/ 0 w 1140737"/>
              <a:gd name="connsiteY19" fmla="*/ 221810 h 554525"/>
              <a:gd name="connsiteX20" fmla="*/ 0 w 1140737"/>
              <a:gd name="connsiteY20" fmla="*/ 63376 h 554525"/>
              <a:gd name="connsiteX0" fmla="*/ 0 w 1140737"/>
              <a:gd name="connsiteY0" fmla="*/ 63376 h 554525"/>
              <a:gd name="connsiteX1" fmla="*/ 63376 w 1140737"/>
              <a:gd name="connsiteY1" fmla="*/ 0 h 554525"/>
              <a:gd name="connsiteX2" fmla="*/ 190123 w 1140737"/>
              <a:gd name="connsiteY2" fmla="*/ 0 h 554525"/>
              <a:gd name="connsiteX3" fmla="*/ 190123 w 1140737"/>
              <a:gd name="connsiteY3" fmla="*/ 0 h 554525"/>
              <a:gd name="connsiteX4" fmla="*/ 475307 w 1140737"/>
              <a:gd name="connsiteY4" fmla="*/ 0 h 554525"/>
              <a:gd name="connsiteX5" fmla="*/ 1077361 w 1140737"/>
              <a:gd name="connsiteY5" fmla="*/ 0 h 554525"/>
              <a:gd name="connsiteX6" fmla="*/ 1140737 w 1140737"/>
              <a:gd name="connsiteY6" fmla="*/ 63376 h 554525"/>
              <a:gd name="connsiteX7" fmla="*/ 1140737 w 1140737"/>
              <a:gd name="connsiteY7" fmla="*/ 221810 h 554525"/>
              <a:gd name="connsiteX8" fmla="*/ 1140737 w 1140737"/>
              <a:gd name="connsiteY8" fmla="*/ 221810 h 554525"/>
              <a:gd name="connsiteX9" fmla="*/ 1140737 w 1140737"/>
              <a:gd name="connsiteY9" fmla="*/ 316872 h 554525"/>
              <a:gd name="connsiteX10" fmla="*/ 1140737 w 1140737"/>
              <a:gd name="connsiteY10" fmla="*/ 316870 h 554525"/>
              <a:gd name="connsiteX11" fmla="*/ 1077361 w 1140737"/>
              <a:gd name="connsiteY11" fmla="*/ 380246 h 554525"/>
              <a:gd name="connsiteX12" fmla="*/ 339505 w 1140737"/>
              <a:gd name="connsiteY12" fmla="*/ 380246 h 554525"/>
              <a:gd name="connsiteX13" fmla="*/ 169757 w 1140737"/>
              <a:gd name="connsiteY13" fmla="*/ 554525 h 554525"/>
              <a:gd name="connsiteX14" fmla="*/ 217284 w 1140737"/>
              <a:gd name="connsiteY14" fmla="*/ 380246 h 554525"/>
              <a:gd name="connsiteX15" fmla="*/ 63376 w 1140737"/>
              <a:gd name="connsiteY15" fmla="*/ 380246 h 554525"/>
              <a:gd name="connsiteX16" fmla="*/ 0 w 1140737"/>
              <a:gd name="connsiteY16" fmla="*/ 316870 h 554525"/>
              <a:gd name="connsiteX17" fmla="*/ 0 w 1140737"/>
              <a:gd name="connsiteY17" fmla="*/ 316872 h 554525"/>
              <a:gd name="connsiteX18" fmla="*/ 0 w 1140737"/>
              <a:gd name="connsiteY18" fmla="*/ 221810 h 554525"/>
              <a:gd name="connsiteX19" fmla="*/ 0 w 1140737"/>
              <a:gd name="connsiteY19" fmla="*/ 221810 h 554525"/>
              <a:gd name="connsiteX20" fmla="*/ 0 w 1140737"/>
              <a:gd name="connsiteY20" fmla="*/ 63376 h 554525"/>
              <a:gd name="connsiteX0" fmla="*/ 0 w 1140737"/>
              <a:gd name="connsiteY0" fmla="*/ 63376 h 536419"/>
              <a:gd name="connsiteX1" fmla="*/ 63376 w 1140737"/>
              <a:gd name="connsiteY1" fmla="*/ 0 h 536419"/>
              <a:gd name="connsiteX2" fmla="*/ 190123 w 1140737"/>
              <a:gd name="connsiteY2" fmla="*/ 0 h 536419"/>
              <a:gd name="connsiteX3" fmla="*/ 190123 w 1140737"/>
              <a:gd name="connsiteY3" fmla="*/ 0 h 536419"/>
              <a:gd name="connsiteX4" fmla="*/ 475307 w 1140737"/>
              <a:gd name="connsiteY4" fmla="*/ 0 h 536419"/>
              <a:gd name="connsiteX5" fmla="*/ 1077361 w 1140737"/>
              <a:gd name="connsiteY5" fmla="*/ 0 h 536419"/>
              <a:gd name="connsiteX6" fmla="*/ 1140737 w 1140737"/>
              <a:gd name="connsiteY6" fmla="*/ 63376 h 536419"/>
              <a:gd name="connsiteX7" fmla="*/ 1140737 w 1140737"/>
              <a:gd name="connsiteY7" fmla="*/ 221810 h 536419"/>
              <a:gd name="connsiteX8" fmla="*/ 1140737 w 1140737"/>
              <a:gd name="connsiteY8" fmla="*/ 221810 h 536419"/>
              <a:gd name="connsiteX9" fmla="*/ 1140737 w 1140737"/>
              <a:gd name="connsiteY9" fmla="*/ 316872 h 536419"/>
              <a:gd name="connsiteX10" fmla="*/ 1140737 w 1140737"/>
              <a:gd name="connsiteY10" fmla="*/ 316870 h 536419"/>
              <a:gd name="connsiteX11" fmla="*/ 1077361 w 1140737"/>
              <a:gd name="connsiteY11" fmla="*/ 380246 h 536419"/>
              <a:gd name="connsiteX12" fmla="*/ 339505 w 1140737"/>
              <a:gd name="connsiteY12" fmla="*/ 380246 h 536419"/>
              <a:gd name="connsiteX13" fmla="*/ 79222 w 1140737"/>
              <a:gd name="connsiteY13" fmla="*/ 536419 h 536419"/>
              <a:gd name="connsiteX14" fmla="*/ 217284 w 1140737"/>
              <a:gd name="connsiteY14" fmla="*/ 380246 h 536419"/>
              <a:gd name="connsiteX15" fmla="*/ 63376 w 1140737"/>
              <a:gd name="connsiteY15" fmla="*/ 380246 h 536419"/>
              <a:gd name="connsiteX16" fmla="*/ 0 w 1140737"/>
              <a:gd name="connsiteY16" fmla="*/ 316870 h 536419"/>
              <a:gd name="connsiteX17" fmla="*/ 0 w 1140737"/>
              <a:gd name="connsiteY17" fmla="*/ 316872 h 536419"/>
              <a:gd name="connsiteX18" fmla="*/ 0 w 1140737"/>
              <a:gd name="connsiteY18" fmla="*/ 221810 h 536419"/>
              <a:gd name="connsiteX19" fmla="*/ 0 w 1140737"/>
              <a:gd name="connsiteY19" fmla="*/ 221810 h 536419"/>
              <a:gd name="connsiteX20" fmla="*/ 0 w 1140737"/>
              <a:gd name="connsiteY20" fmla="*/ 63376 h 536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40737" h="536419">
                <a:moveTo>
                  <a:pt x="0" y="63376"/>
                </a:moveTo>
                <a:cubicBezTo>
                  <a:pt x="0" y="28374"/>
                  <a:pt x="28374" y="0"/>
                  <a:pt x="63376" y="0"/>
                </a:cubicBezTo>
                <a:lnTo>
                  <a:pt x="190123" y="0"/>
                </a:lnTo>
                <a:lnTo>
                  <a:pt x="190123" y="0"/>
                </a:lnTo>
                <a:lnTo>
                  <a:pt x="475307" y="0"/>
                </a:lnTo>
                <a:lnTo>
                  <a:pt x="1077361" y="0"/>
                </a:lnTo>
                <a:cubicBezTo>
                  <a:pt x="1112363" y="0"/>
                  <a:pt x="1140737" y="28374"/>
                  <a:pt x="1140737" y="63376"/>
                </a:cubicBezTo>
                <a:lnTo>
                  <a:pt x="1140737" y="221810"/>
                </a:lnTo>
                <a:lnTo>
                  <a:pt x="1140737" y="221810"/>
                </a:lnTo>
                <a:lnTo>
                  <a:pt x="1140737" y="316872"/>
                </a:lnTo>
                <a:lnTo>
                  <a:pt x="1140737" y="316870"/>
                </a:lnTo>
                <a:cubicBezTo>
                  <a:pt x="1140737" y="351872"/>
                  <a:pt x="1112363" y="380246"/>
                  <a:pt x="1077361" y="380246"/>
                </a:cubicBezTo>
                <a:lnTo>
                  <a:pt x="339505" y="380246"/>
                </a:lnTo>
                <a:lnTo>
                  <a:pt x="79222" y="536419"/>
                </a:lnTo>
                <a:lnTo>
                  <a:pt x="217284" y="380246"/>
                </a:lnTo>
                <a:lnTo>
                  <a:pt x="63376" y="380246"/>
                </a:lnTo>
                <a:cubicBezTo>
                  <a:pt x="28374" y="380246"/>
                  <a:pt x="0" y="351872"/>
                  <a:pt x="0" y="316870"/>
                </a:cubicBezTo>
                <a:lnTo>
                  <a:pt x="0" y="316872"/>
                </a:lnTo>
                <a:lnTo>
                  <a:pt x="0" y="221810"/>
                </a:lnTo>
                <a:lnTo>
                  <a:pt x="0" y="221810"/>
                </a:lnTo>
                <a:lnTo>
                  <a:pt x="0" y="6337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61D0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562065" y="3656824"/>
            <a:ext cx="22204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Đừng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gần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nóng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nhé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3" name="Oval 12"/>
          <p:cNvSpPr/>
          <p:nvPr/>
        </p:nvSpPr>
        <p:spPr>
          <a:xfrm>
            <a:off x="3907476" y="3081556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4" name="Oval 13"/>
          <p:cNvSpPr/>
          <p:nvPr/>
        </p:nvSpPr>
        <p:spPr>
          <a:xfrm>
            <a:off x="7549836" y="3078579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" name="Oval 14"/>
          <p:cNvSpPr/>
          <p:nvPr/>
        </p:nvSpPr>
        <p:spPr>
          <a:xfrm>
            <a:off x="6101762" y="5893975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9" y="64816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63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9" grpId="0" animBg="1"/>
      <p:bldP spid="10" grpId="0" build="p"/>
      <p:bldP spid="11" grpId="0" animBg="1"/>
      <p:bldP spid="12" grpId="0" uiExpand="1" build="p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53" y="1228531"/>
            <a:ext cx="7519405" cy="4801093"/>
          </a:xfrm>
          <a:prstGeom prst="rect">
            <a:avLst/>
          </a:prstGeom>
        </p:spPr>
      </p:pic>
      <p:sp>
        <p:nvSpPr>
          <p:cNvPr id="7" name="Rounded Rectangular Callout 8"/>
          <p:cNvSpPr/>
          <p:nvPr/>
        </p:nvSpPr>
        <p:spPr>
          <a:xfrm>
            <a:off x="1656784" y="1699135"/>
            <a:ext cx="2055137" cy="1143653"/>
          </a:xfrm>
          <a:custGeom>
            <a:avLst/>
            <a:gdLst>
              <a:gd name="connsiteX0" fmla="*/ 0 w 1109475"/>
              <a:gd name="connsiteY0" fmla="*/ 54322 h 325925"/>
              <a:gd name="connsiteX1" fmla="*/ 54322 w 1109475"/>
              <a:gd name="connsiteY1" fmla="*/ 0 h 325925"/>
              <a:gd name="connsiteX2" fmla="*/ 184913 w 1109475"/>
              <a:gd name="connsiteY2" fmla="*/ 0 h 325925"/>
              <a:gd name="connsiteX3" fmla="*/ 184913 w 1109475"/>
              <a:gd name="connsiteY3" fmla="*/ 0 h 325925"/>
              <a:gd name="connsiteX4" fmla="*/ 462281 w 1109475"/>
              <a:gd name="connsiteY4" fmla="*/ 0 h 325925"/>
              <a:gd name="connsiteX5" fmla="*/ 1055153 w 1109475"/>
              <a:gd name="connsiteY5" fmla="*/ 0 h 325925"/>
              <a:gd name="connsiteX6" fmla="*/ 1109475 w 1109475"/>
              <a:gd name="connsiteY6" fmla="*/ 54322 h 325925"/>
              <a:gd name="connsiteX7" fmla="*/ 1109475 w 1109475"/>
              <a:gd name="connsiteY7" fmla="*/ 190123 h 325925"/>
              <a:gd name="connsiteX8" fmla="*/ 1109475 w 1109475"/>
              <a:gd name="connsiteY8" fmla="*/ 190123 h 325925"/>
              <a:gd name="connsiteX9" fmla="*/ 1109475 w 1109475"/>
              <a:gd name="connsiteY9" fmla="*/ 271604 h 325925"/>
              <a:gd name="connsiteX10" fmla="*/ 1109475 w 1109475"/>
              <a:gd name="connsiteY10" fmla="*/ 271603 h 325925"/>
              <a:gd name="connsiteX11" fmla="*/ 1055153 w 1109475"/>
              <a:gd name="connsiteY11" fmla="*/ 325925 h 325925"/>
              <a:gd name="connsiteX12" fmla="*/ 462281 w 1109475"/>
              <a:gd name="connsiteY12" fmla="*/ 325925 h 325925"/>
              <a:gd name="connsiteX13" fmla="*/ 323601 w 1109475"/>
              <a:gd name="connsiteY13" fmla="*/ 366666 h 325925"/>
              <a:gd name="connsiteX14" fmla="*/ 184913 w 1109475"/>
              <a:gd name="connsiteY14" fmla="*/ 325925 h 325925"/>
              <a:gd name="connsiteX15" fmla="*/ 54322 w 1109475"/>
              <a:gd name="connsiteY15" fmla="*/ 325925 h 325925"/>
              <a:gd name="connsiteX16" fmla="*/ 0 w 1109475"/>
              <a:gd name="connsiteY16" fmla="*/ 271603 h 325925"/>
              <a:gd name="connsiteX17" fmla="*/ 0 w 1109475"/>
              <a:gd name="connsiteY17" fmla="*/ 271604 h 325925"/>
              <a:gd name="connsiteX18" fmla="*/ 0 w 1109475"/>
              <a:gd name="connsiteY18" fmla="*/ 190123 h 325925"/>
              <a:gd name="connsiteX19" fmla="*/ 0 w 1109475"/>
              <a:gd name="connsiteY19" fmla="*/ 190123 h 325925"/>
              <a:gd name="connsiteX20" fmla="*/ 0 w 1109475"/>
              <a:gd name="connsiteY20" fmla="*/ 54322 h 325925"/>
              <a:gd name="connsiteX0" fmla="*/ 0 w 1109475"/>
              <a:gd name="connsiteY0" fmla="*/ 54322 h 366666"/>
              <a:gd name="connsiteX1" fmla="*/ 54322 w 1109475"/>
              <a:gd name="connsiteY1" fmla="*/ 0 h 366666"/>
              <a:gd name="connsiteX2" fmla="*/ 184913 w 1109475"/>
              <a:gd name="connsiteY2" fmla="*/ 0 h 366666"/>
              <a:gd name="connsiteX3" fmla="*/ 184913 w 1109475"/>
              <a:gd name="connsiteY3" fmla="*/ 0 h 366666"/>
              <a:gd name="connsiteX4" fmla="*/ 462281 w 1109475"/>
              <a:gd name="connsiteY4" fmla="*/ 0 h 366666"/>
              <a:gd name="connsiteX5" fmla="*/ 1055153 w 1109475"/>
              <a:gd name="connsiteY5" fmla="*/ 0 h 366666"/>
              <a:gd name="connsiteX6" fmla="*/ 1109475 w 1109475"/>
              <a:gd name="connsiteY6" fmla="*/ 54322 h 366666"/>
              <a:gd name="connsiteX7" fmla="*/ 1109475 w 1109475"/>
              <a:gd name="connsiteY7" fmla="*/ 190123 h 366666"/>
              <a:gd name="connsiteX8" fmla="*/ 1109475 w 1109475"/>
              <a:gd name="connsiteY8" fmla="*/ 190123 h 366666"/>
              <a:gd name="connsiteX9" fmla="*/ 1109475 w 1109475"/>
              <a:gd name="connsiteY9" fmla="*/ 271604 h 366666"/>
              <a:gd name="connsiteX10" fmla="*/ 1109475 w 1109475"/>
              <a:gd name="connsiteY10" fmla="*/ 271603 h 366666"/>
              <a:gd name="connsiteX11" fmla="*/ 1055153 w 1109475"/>
              <a:gd name="connsiteY11" fmla="*/ 325925 h 366666"/>
              <a:gd name="connsiteX12" fmla="*/ 733885 w 1109475"/>
              <a:gd name="connsiteY12" fmla="*/ 334978 h 366666"/>
              <a:gd name="connsiteX13" fmla="*/ 323601 w 1109475"/>
              <a:gd name="connsiteY13" fmla="*/ 366666 h 366666"/>
              <a:gd name="connsiteX14" fmla="*/ 184913 w 1109475"/>
              <a:gd name="connsiteY14" fmla="*/ 325925 h 366666"/>
              <a:gd name="connsiteX15" fmla="*/ 54322 w 1109475"/>
              <a:gd name="connsiteY15" fmla="*/ 325925 h 366666"/>
              <a:gd name="connsiteX16" fmla="*/ 0 w 1109475"/>
              <a:gd name="connsiteY16" fmla="*/ 271603 h 366666"/>
              <a:gd name="connsiteX17" fmla="*/ 0 w 1109475"/>
              <a:gd name="connsiteY17" fmla="*/ 271604 h 366666"/>
              <a:gd name="connsiteX18" fmla="*/ 0 w 1109475"/>
              <a:gd name="connsiteY18" fmla="*/ 190123 h 366666"/>
              <a:gd name="connsiteX19" fmla="*/ 0 w 1109475"/>
              <a:gd name="connsiteY19" fmla="*/ 190123 h 366666"/>
              <a:gd name="connsiteX20" fmla="*/ 0 w 1109475"/>
              <a:gd name="connsiteY20" fmla="*/ 54322 h 366666"/>
              <a:gd name="connsiteX0" fmla="*/ 0 w 1109475"/>
              <a:gd name="connsiteY0" fmla="*/ 54322 h 366666"/>
              <a:gd name="connsiteX1" fmla="*/ 54322 w 1109475"/>
              <a:gd name="connsiteY1" fmla="*/ 0 h 366666"/>
              <a:gd name="connsiteX2" fmla="*/ 184913 w 1109475"/>
              <a:gd name="connsiteY2" fmla="*/ 0 h 366666"/>
              <a:gd name="connsiteX3" fmla="*/ 184913 w 1109475"/>
              <a:gd name="connsiteY3" fmla="*/ 0 h 366666"/>
              <a:gd name="connsiteX4" fmla="*/ 462281 w 1109475"/>
              <a:gd name="connsiteY4" fmla="*/ 0 h 366666"/>
              <a:gd name="connsiteX5" fmla="*/ 1055153 w 1109475"/>
              <a:gd name="connsiteY5" fmla="*/ 0 h 366666"/>
              <a:gd name="connsiteX6" fmla="*/ 1109475 w 1109475"/>
              <a:gd name="connsiteY6" fmla="*/ 54322 h 366666"/>
              <a:gd name="connsiteX7" fmla="*/ 1109475 w 1109475"/>
              <a:gd name="connsiteY7" fmla="*/ 190123 h 366666"/>
              <a:gd name="connsiteX8" fmla="*/ 1109475 w 1109475"/>
              <a:gd name="connsiteY8" fmla="*/ 190123 h 366666"/>
              <a:gd name="connsiteX9" fmla="*/ 1109475 w 1109475"/>
              <a:gd name="connsiteY9" fmla="*/ 271604 h 366666"/>
              <a:gd name="connsiteX10" fmla="*/ 1109475 w 1109475"/>
              <a:gd name="connsiteY10" fmla="*/ 271603 h 366666"/>
              <a:gd name="connsiteX11" fmla="*/ 1055153 w 1109475"/>
              <a:gd name="connsiteY11" fmla="*/ 325925 h 366666"/>
              <a:gd name="connsiteX12" fmla="*/ 733885 w 1109475"/>
              <a:gd name="connsiteY12" fmla="*/ 334978 h 366666"/>
              <a:gd name="connsiteX13" fmla="*/ 323601 w 1109475"/>
              <a:gd name="connsiteY13" fmla="*/ 366666 h 366666"/>
              <a:gd name="connsiteX14" fmla="*/ 474624 w 1109475"/>
              <a:gd name="connsiteY14" fmla="*/ 334978 h 366666"/>
              <a:gd name="connsiteX15" fmla="*/ 54322 w 1109475"/>
              <a:gd name="connsiteY15" fmla="*/ 325925 h 366666"/>
              <a:gd name="connsiteX16" fmla="*/ 0 w 1109475"/>
              <a:gd name="connsiteY16" fmla="*/ 271603 h 366666"/>
              <a:gd name="connsiteX17" fmla="*/ 0 w 1109475"/>
              <a:gd name="connsiteY17" fmla="*/ 271604 h 366666"/>
              <a:gd name="connsiteX18" fmla="*/ 0 w 1109475"/>
              <a:gd name="connsiteY18" fmla="*/ 190123 h 366666"/>
              <a:gd name="connsiteX19" fmla="*/ 0 w 1109475"/>
              <a:gd name="connsiteY19" fmla="*/ 190123 h 366666"/>
              <a:gd name="connsiteX20" fmla="*/ 0 w 1109475"/>
              <a:gd name="connsiteY20" fmla="*/ 54322 h 366666"/>
              <a:gd name="connsiteX0" fmla="*/ 0 w 1109475"/>
              <a:gd name="connsiteY0" fmla="*/ 54322 h 511522"/>
              <a:gd name="connsiteX1" fmla="*/ 54322 w 1109475"/>
              <a:gd name="connsiteY1" fmla="*/ 0 h 511522"/>
              <a:gd name="connsiteX2" fmla="*/ 184913 w 1109475"/>
              <a:gd name="connsiteY2" fmla="*/ 0 h 511522"/>
              <a:gd name="connsiteX3" fmla="*/ 184913 w 1109475"/>
              <a:gd name="connsiteY3" fmla="*/ 0 h 511522"/>
              <a:gd name="connsiteX4" fmla="*/ 462281 w 1109475"/>
              <a:gd name="connsiteY4" fmla="*/ 0 h 511522"/>
              <a:gd name="connsiteX5" fmla="*/ 1055153 w 1109475"/>
              <a:gd name="connsiteY5" fmla="*/ 0 h 511522"/>
              <a:gd name="connsiteX6" fmla="*/ 1109475 w 1109475"/>
              <a:gd name="connsiteY6" fmla="*/ 54322 h 511522"/>
              <a:gd name="connsiteX7" fmla="*/ 1109475 w 1109475"/>
              <a:gd name="connsiteY7" fmla="*/ 190123 h 511522"/>
              <a:gd name="connsiteX8" fmla="*/ 1109475 w 1109475"/>
              <a:gd name="connsiteY8" fmla="*/ 190123 h 511522"/>
              <a:gd name="connsiteX9" fmla="*/ 1109475 w 1109475"/>
              <a:gd name="connsiteY9" fmla="*/ 271604 h 511522"/>
              <a:gd name="connsiteX10" fmla="*/ 1109475 w 1109475"/>
              <a:gd name="connsiteY10" fmla="*/ 271603 h 511522"/>
              <a:gd name="connsiteX11" fmla="*/ 1055153 w 1109475"/>
              <a:gd name="connsiteY11" fmla="*/ 325925 h 511522"/>
              <a:gd name="connsiteX12" fmla="*/ 733885 w 1109475"/>
              <a:gd name="connsiteY12" fmla="*/ 334978 h 511522"/>
              <a:gd name="connsiteX13" fmla="*/ 821542 w 1109475"/>
              <a:gd name="connsiteY13" fmla="*/ 511522 h 511522"/>
              <a:gd name="connsiteX14" fmla="*/ 474624 w 1109475"/>
              <a:gd name="connsiteY14" fmla="*/ 334978 h 511522"/>
              <a:gd name="connsiteX15" fmla="*/ 54322 w 1109475"/>
              <a:gd name="connsiteY15" fmla="*/ 325925 h 511522"/>
              <a:gd name="connsiteX16" fmla="*/ 0 w 1109475"/>
              <a:gd name="connsiteY16" fmla="*/ 271603 h 511522"/>
              <a:gd name="connsiteX17" fmla="*/ 0 w 1109475"/>
              <a:gd name="connsiteY17" fmla="*/ 271604 h 511522"/>
              <a:gd name="connsiteX18" fmla="*/ 0 w 1109475"/>
              <a:gd name="connsiteY18" fmla="*/ 190123 h 511522"/>
              <a:gd name="connsiteX19" fmla="*/ 0 w 1109475"/>
              <a:gd name="connsiteY19" fmla="*/ 190123 h 511522"/>
              <a:gd name="connsiteX20" fmla="*/ 0 w 1109475"/>
              <a:gd name="connsiteY20" fmla="*/ 54322 h 511522"/>
              <a:gd name="connsiteX0" fmla="*/ 0 w 1109475"/>
              <a:gd name="connsiteY0" fmla="*/ 54322 h 511522"/>
              <a:gd name="connsiteX1" fmla="*/ 54322 w 1109475"/>
              <a:gd name="connsiteY1" fmla="*/ 0 h 511522"/>
              <a:gd name="connsiteX2" fmla="*/ 184913 w 1109475"/>
              <a:gd name="connsiteY2" fmla="*/ 0 h 511522"/>
              <a:gd name="connsiteX3" fmla="*/ 184913 w 1109475"/>
              <a:gd name="connsiteY3" fmla="*/ 0 h 511522"/>
              <a:gd name="connsiteX4" fmla="*/ 462281 w 1109475"/>
              <a:gd name="connsiteY4" fmla="*/ 0 h 511522"/>
              <a:gd name="connsiteX5" fmla="*/ 1055153 w 1109475"/>
              <a:gd name="connsiteY5" fmla="*/ 0 h 511522"/>
              <a:gd name="connsiteX6" fmla="*/ 1109475 w 1109475"/>
              <a:gd name="connsiteY6" fmla="*/ 54322 h 511522"/>
              <a:gd name="connsiteX7" fmla="*/ 1109475 w 1109475"/>
              <a:gd name="connsiteY7" fmla="*/ 190123 h 511522"/>
              <a:gd name="connsiteX8" fmla="*/ 1109475 w 1109475"/>
              <a:gd name="connsiteY8" fmla="*/ 190123 h 511522"/>
              <a:gd name="connsiteX9" fmla="*/ 1109475 w 1109475"/>
              <a:gd name="connsiteY9" fmla="*/ 271604 h 511522"/>
              <a:gd name="connsiteX10" fmla="*/ 1109475 w 1109475"/>
              <a:gd name="connsiteY10" fmla="*/ 271603 h 511522"/>
              <a:gd name="connsiteX11" fmla="*/ 1055153 w 1109475"/>
              <a:gd name="connsiteY11" fmla="*/ 325925 h 511522"/>
              <a:gd name="connsiteX12" fmla="*/ 815367 w 1109475"/>
              <a:gd name="connsiteY12" fmla="*/ 334978 h 511522"/>
              <a:gd name="connsiteX13" fmla="*/ 821542 w 1109475"/>
              <a:gd name="connsiteY13" fmla="*/ 511522 h 511522"/>
              <a:gd name="connsiteX14" fmla="*/ 474624 w 1109475"/>
              <a:gd name="connsiteY14" fmla="*/ 334978 h 511522"/>
              <a:gd name="connsiteX15" fmla="*/ 54322 w 1109475"/>
              <a:gd name="connsiteY15" fmla="*/ 325925 h 511522"/>
              <a:gd name="connsiteX16" fmla="*/ 0 w 1109475"/>
              <a:gd name="connsiteY16" fmla="*/ 271603 h 511522"/>
              <a:gd name="connsiteX17" fmla="*/ 0 w 1109475"/>
              <a:gd name="connsiteY17" fmla="*/ 271604 h 511522"/>
              <a:gd name="connsiteX18" fmla="*/ 0 w 1109475"/>
              <a:gd name="connsiteY18" fmla="*/ 190123 h 511522"/>
              <a:gd name="connsiteX19" fmla="*/ 0 w 1109475"/>
              <a:gd name="connsiteY19" fmla="*/ 190123 h 511522"/>
              <a:gd name="connsiteX20" fmla="*/ 0 w 1109475"/>
              <a:gd name="connsiteY20" fmla="*/ 54322 h 511522"/>
              <a:gd name="connsiteX0" fmla="*/ 0 w 1109475"/>
              <a:gd name="connsiteY0" fmla="*/ 54322 h 529628"/>
              <a:gd name="connsiteX1" fmla="*/ 54322 w 1109475"/>
              <a:gd name="connsiteY1" fmla="*/ 0 h 529628"/>
              <a:gd name="connsiteX2" fmla="*/ 184913 w 1109475"/>
              <a:gd name="connsiteY2" fmla="*/ 0 h 529628"/>
              <a:gd name="connsiteX3" fmla="*/ 184913 w 1109475"/>
              <a:gd name="connsiteY3" fmla="*/ 0 h 529628"/>
              <a:gd name="connsiteX4" fmla="*/ 462281 w 1109475"/>
              <a:gd name="connsiteY4" fmla="*/ 0 h 529628"/>
              <a:gd name="connsiteX5" fmla="*/ 1055153 w 1109475"/>
              <a:gd name="connsiteY5" fmla="*/ 0 h 529628"/>
              <a:gd name="connsiteX6" fmla="*/ 1109475 w 1109475"/>
              <a:gd name="connsiteY6" fmla="*/ 54322 h 529628"/>
              <a:gd name="connsiteX7" fmla="*/ 1109475 w 1109475"/>
              <a:gd name="connsiteY7" fmla="*/ 190123 h 529628"/>
              <a:gd name="connsiteX8" fmla="*/ 1109475 w 1109475"/>
              <a:gd name="connsiteY8" fmla="*/ 190123 h 529628"/>
              <a:gd name="connsiteX9" fmla="*/ 1109475 w 1109475"/>
              <a:gd name="connsiteY9" fmla="*/ 271604 h 529628"/>
              <a:gd name="connsiteX10" fmla="*/ 1109475 w 1109475"/>
              <a:gd name="connsiteY10" fmla="*/ 271603 h 529628"/>
              <a:gd name="connsiteX11" fmla="*/ 1055153 w 1109475"/>
              <a:gd name="connsiteY11" fmla="*/ 325925 h 529628"/>
              <a:gd name="connsiteX12" fmla="*/ 815367 w 1109475"/>
              <a:gd name="connsiteY12" fmla="*/ 334978 h 529628"/>
              <a:gd name="connsiteX13" fmla="*/ 721953 w 1109475"/>
              <a:gd name="connsiteY13" fmla="*/ 529628 h 529628"/>
              <a:gd name="connsiteX14" fmla="*/ 474624 w 1109475"/>
              <a:gd name="connsiteY14" fmla="*/ 334978 h 529628"/>
              <a:gd name="connsiteX15" fmla="*/ 54322 w 1109475"/>
              <a:gd name="connsiteY15" fmla="*/ 325925 h 529628"/>
              <a:gd name="connsiteX16" fmla="*/ 0 w 1109475"/>
              <a:gd name="connsiteY16" fmla="*/ 271603 h 529628"/>
              <a:gd name="connsiteX17" fmla="*/ 0 w 1109475"/>
              <a:gd name="connsiteY17" fmla="*/ 271604 h 529628"/>
              <a:gd name="connsiteX18" fmla="*/ 0 w 1109475"/>
              <a:gd name="connsiteY18" fmla="*/ 190123 h 529628"/>
              <a:gd name="connsiteX19" fmla="*/ 0 w 1109475"/>
              <a:gd name="connsiteY19" fmla="*/ 190123 h 529628"/>
              <a:gd name="connsiteX20" fmla="*/ 0 w 1109475"/>
              <a:gd name="connsiteY20" fmla="*/ 54322 h 529628"/>
              <a:gd name="connsiteX0" fmla="*/ 0 w 1109475"/>
              <a:gd name="connsiteY0" fmla="*/ 54322 h 529628"/>
              <a:gd name="connsiteX1" fmla="*/ 54322 w 1109475"/>
              <a:gd name="connsiteY1" fmla="*/ 0 h 529628"/>
              <a:gd name="connsiteX2" fmla="*/ 184913 w 1109475"/>
              <a:gd name="connsiteY2" fmla="*/ 0 h 529628"/>
              <a:gd name="connsiteX3" fmla="*/ 184913 w 1109475"/>
              <a:gd name="connsiteY3" fmla="*/ 0 h 529628"/>
              <a:gd name="connsiteX4" fmla="*/ 462281 w 1109475"/>
              <a:gd name="connsiteY4" fmla="*/ 0 h 529628"/>
              <a:gd name="connsiteX5" fmla="*/ 1055153 w 1109475"/>
              <a:gd name="connsiteY5" fmla="*/ 0 h 529628"/>
              <a:gd name="connsiteX6" fmla="*/ 1109475 w 1109475"/>
              <a:gd name="connsiteY6" fmla="*/ 54322 h 529628"/>
              <a:gd name="connsiteX7" fmla="*/ 1109475 w 1109475"/>
              <a:gd name="connsiteY7" fmla="*/ 190123 h 529628"/>
              <a:gd name="connsiteX8" fmla="*/ 1109475 w 1109475"/>
              <a:gd name="connsiteY8" fmla="*/ 190123 h 529628"/>
              <a:gd name="connsiteX9" fmla="*/ 1109475 w 1109475"/>
              <a:gd name="connsiteY9" fmla="*/ 271604 h 529628"/>
              <a:gd name="connsiteX10" fmla="*/ 1109475 w 1109475"/>
              <a:gd name="connsiteY10" fmla="*/ 271603 h 529628"/>
              <a:gd name="connsiteX11" fmla="*/ 1055153 w 1109475"/>
              <a:gd name="connsiteY11" fmla="*/ 325925 h 529628"/>
              <a:gd name="connsiteX12" fmla="*/ 815367 w 1109475"/>
              <a:gd name="connsiteY12" fmla="*/ 334978 h 529628"/>
              <a:gd name="connsiteX13" fmla="*/ 721953 w 1109475"/>
              <a:gd name="connsiteY13" fmla="*/ 529628 h 529628"/>
              <a:gd name="connsiteX14" fmla="*/ 646640 w 1109475"/>
              <a:gd name="connsiteY14" fmla="*/ 344031 h 529628"/>
              <a:gd name="connsiteX15" fmla="*/ 54322 w 1109475"/>
              <a:gd name="connsiteY15" fmla="*/ 325925 h 529628"/>
              <a:gd name="connsiteX16" fmla="*/ 0 w 1109475"/>
              <a:gd name="connsiteY16" fmla="*/ 271603 h 529628"/>
              <a:gd name="connsiteX17" fmla="*/ 0 w 1109475"/>
              <a:gd name="connsiteY17" fmla="*/ 271604 h 529628"/>
              <a:gd name="connsiteX18" fmla="*/ 0 w 1109475"/>
              <a:gd name="connsiteY18" fmla="*/ 190123 h 529628"/>
              <a:gd name="connsiteX19" fmla="*/ 0 w 1109475"/>
              <a:gd name="connsiteY19" fmla="*/ 190123 h 529628"/>
              <a:gd name="connsiteX20" fmla="*/ 0 w 1109475"/>
              <a:gd name="connsiteY20" fmla="*/ 54322 h 529628"/>
              <a:gd name="connsiteX0" fmla="*/ 0 w 1109475"/>
              <a:gd name="connsiteY0" fmla="*/ 54322 h 538681"/>
              <a:gd name="connsiteX1" fmla="*/ 54322 w 1109475"/>
              <a:gd name="connsiteY1" fmla="*/ 0 h 538681"/>
              <a:gd name="connsiteX2" fmla="*/ 184913 w 1109475"/>
              <a:gd name="connsiteY2" fmla="*/ 0 h 538681"/>
              <a:gd name="connsiteX3" fmla="*/ 184913 w 1109475"/>
              <a:gd name="connsiteY3" fmla="*/ 0 h 538681"/>
              <a:gd name="connsiteX4" fmla="*/ 462281 w 1109475"/>
              <a:gd name="connsiteY4" fmla="*/ 0 h 538681"/>
              <a:gd name="connsiteX5" fmla="*/ 1055153 w 1109475"/>
              <a:gd name="connsiteY5" fmla="*/ 0 h 538681"/>
              <a:gd name="connsiteX6" fmla="*/ 1109475 w 1109475"/>
              <a:gd name="connsiteY6" fmla="*/ 54322 h 538681"/>
              <a:gd name="connsiteX7" fmla="*/ 1109475 w 1109475"/>
              <a:gd name="connsiteY7" fmla="*/ 190123 h 538681"/>
              <a:gd name="connsiteX8" fmla="*/ 1109475 w 1109475"/>
              <a:gd name="connsiteY8" fmla="*/ 190123 h 538681"/>
              <a:gd name="connsiteX9" fmla="*/ 1109475 w 1109475"/>
              <a:gd name="connsiteY9" fmla="*/ 271604 h 538681"/>
              <a:gd name="connsiteX10" fmla="*/ 1109475 w 1109475"/>
              <a:gd name="connsiteY10" fmla="*/ 271603 h 538681"/>
              <a:gd name="connsiteX11" fmla="*/ 1055153 w 1109475"/>
              <a:gd name="connsiteY11" fmla="*/ 325925 h 538681"/>
              <a:gd name="connsiteX12" fmla="*/ 815367 w 1109475"/>
              <a:gd name="connsiteY12" fmla="*/ 334978 h 538681"/>
              <a:gd name="connsiteX13" fmla="*/ 676686 w 1109475"/>
              <a:gd name="connsiteY13" fmla="*/ 538681 h 538681"/>
              <a:gd name="connsiteX14" fmla="*/ 646640 w 1109475"/>
              <a:gd name="connsiteY14" fmla="*/ 344031 h 538681"/>
              <a:gd name="connsiteX15" fmla="*/ 54322 w 1109475"/>
              <a:gd name="connsiteY15" fmla="*/ 325925 h 538681"/>
              <a:gd name="connsiteX16" fmla="*/ 0 w 1109475"/>
              <a:gd name="connsiteY16" fmla="*/ 271603 h 538681"/>
              <a:gd name="connsiteX17" fmla="*/ 0 w 1109475"/>
              <a:gd name="connsiteY17" fmla="*/ 271604 h 538681"/>
              <a:gd name="connsiteX18" fmla="*/ 0 w 1109475"/>
              <a:gd name="connsiteY18" fmla="*/ 190123 h 538681"/>
              <a:gd name="connsiteX19" fmla="*/ 0 w 1109475"/>
              <a:gd name="connsiteY19" fmla="*/ 190123 h 538681"/>
              <a:gd name="connsiteX20" fmla="*/ 0 w 1109475"/>
              <a:gd name="connsiteY20" fmla="*/ 54322 h 538681"/>
              <a:gd name="connsiteX0" fmla="*/ 0 w 1109475"/>
              <a:gd name="connsiteY0" fmla="*/ 54322 h 538681"/>
              <a:gd name="connsiteX1" fmla="*/ 54322 w 1109475"/>
              <a:gd name="connsiteY1" fmla="*/ 0 h 538681"/>
              <a:gd name="connsiteX2" fmla="*/ 184913 w 1109475"/>
              <a:gd name="connsiteY2" fmla="*/ 0 h 538681"/>
              <a:gd name="connsiteX3" fmla="*/ 184913 w 1109475"/>
              <a:gd name="connsiteY3" fmla="*/ 0 h 538681"/>
              <a:gd name="connsiteX4" fmla="*/ 462281 w 1109475"/>
              <a:gd name="connsiteY4" fmla="*/ 0 h 538681"/>
              <a:gd name="connsiteX5" fmla="*/ 1055153 w 1109475"/>
              <a:gd name="connsiteY5" fmla="*/ 0 h 538681"/>
              <a:gd name="connsiteX6" fmla="*/ 1109475 w 1109475"/>
              <a:gd name="connsiteY6" fmla="*/ 54322 h 538681"/>
              <a:gd name="connsiteX7" fmla="*/ 1109475 w 1109475"/>
              <a:gd name="connsiteY7" fmla="*/ 190123 h 538681"/>
              <a:gd name="connsiteX8" fmla="*/ 1109475 w 1109475"/>
              <a:gd name="connsiteY8" fmla="*/ 190123 h 538681"/>
              <a:gd name="connsiteX9" fmla="*/ 1109475 w 1109475"/>
              <a:gd name="connsiteY9" fmla="*/ 271604 h 538681"/>
              <a:gd name="connsiteX10" fmla="*/ 1109475 w 1109475"/>
              <a:gd name="connsiteY10" fmla="*/ 271603 h 538681"/>
              <a:gd name="connsiteX11" fmla="*/ 1055153 w 1109475"/>
              <a:gd name="connsiteY11" fmla="*/ 325925 h 538681"/>
              <a:gd name="connsiteX12" fmla="*/ 887794 w 1109475"/>
              <a:gd name="connsiteY12" fmla="*/ 334978 h 538681"/>
              <a:gd name="connsiteX13" fmla="*/ 676686 w 1109475"/>
              <a:gd name="connsiteY13" fmla="*/ 538681 h 538681"/>
              <a:gd name="connsiteX14" fmla="*/ 646640 w 1109475"/>
              <a:gd name="connsiteY14" fmla="*/ 344031 h 538681"/>
              <a:gd name="connsiteX15" fmla="*/ 54322 w 1109475"/>
              <a:gd name="connsiteY15" fmla="*/ 325925 h 538681"/>
              <a:gd name="connsiteX16" fmla="*/ 0 w 1109475"/>
              <a:gd name="connsiteY16" fmla="*/ 271603 h 538681"/>
              <a:gd name="connsiteX17" fmla="*/ 0 w 1109475"/>
              <a:gd name="connsiteY17" fmla="*/ 271604 h 538681"/>
              <a:gd name="connsiteX18" fmla="*/ 0 w 1109475"/>
              <a:gd name="connsiteY18" fmla="*/ 190123 h 538681"/>
              <a:gd name="connsiteX19" fmla="*/ 0 w 1109475"/>
              <a:gd name="connsiteY19" fmla="*/ 190123 h 538681"/>
              <a:gd name="connsiteX20" fmla="*/ 0 w 1109475"/>
              <a:gd name="connsiteY20" fmla="*/ 54322 h 538681"/>
              <a:gd name="connsiteX0" fmla="*/ 0 w 1109475"/>
              <a:gd name="connsiteY0" fmla="*/ 54322 h 538681"/>
              <a:gd name="connsiteX1" fmla="*/ 54322 w 1109475"/>
              <a:gd name="connsiteY1" fmla="*/ 0 h 538681"/>
              <a:gd name="connsiteX2" fmla="*/ 184913 w 1109475"/>
              <a:gd name="connsiteY2" fmla="*/ 0 h 538681"/>
              <a:gd name="connsiteX3" fmla="*/ 184913 w 1109475"/>
              <a:gd name="connsiteY3" fmla="*/ 0 h 538681"/>
              <a:gd name="connsiteX4" fmla="*/ 462281 w 1109475"/>
              <a:gd name="connsiteY4" fmla="*/ 0 h 538681"/>
              <a:gd name="connsiteX5" fmla="*/ 1055153 w 1109475"/>
              <a:gd name="connsiteY5" fmla="*/ 0 h 538681"/>
              <a:gd name="connsiteX6" fmla="*/ 1109475 w 1109475"/>
              <a:gd name="connsiteY6" fmla="*/ 54322 h 538681"/>
              <a:gd name="connsiteX7" fmla="*/ 1109475 w 1109475"/>
              <a:gd name="connsiteY7" fmla="*/ 190123 h 538681"/>
              <a:gd name="connsiteX8" fmla="*/ 1109475 w 1109475"/>
              <a:gd name="connsiteY8" fmla="*/ 190123 h 538681"/>
              <a:gd name="connsiteX9" fmla="*/ 1109475 w 1109475"/>
              <a:gd name="connsiteY9" fmla="*/ 271604 h 538681"/>
              <a:gd name="connsiteX10" fmla="*/ 1109475 w 1109475"/>
              <a:gd name="connsiteY10" fmla="*/ 271603 h 538681"/>
              <a:gd name="connsiteX11" fmla="*/ 1055153 w 1109475"/>
              <a:gd name="connsiteY11" fmla="*/ 325925 h 538681"/>
              <a:gd name="connsiteX12" fmla="*/ 887794 w 1109475"/>
              <a:gd name="connsiteY12" fmla="*/ 334978 h 538681"/>
              <a:gd name="connsiteX13" fmla="*/ 676686 w 1109475"/>
              <a:gd name="connsiteY13" fmla="*/ 538681 h 538681"/>
              <a:gd name="connsiteX14" fmla="*/ 818656 w 1109475"/>
              <a:gd name="connsiteY14" fmla="*/ 344031 h 538681"/>
              <a:gd name="connsiteX15" fmla="*/ 54322 w 1109475"/>
              <a:gd name="connsiteY15" fmla="*/ 325925 h 538681"/>
              <a:gd name="connsiteX16" fmla="*/ 0 w 1109475"/>
              <a:gd name="connsiteY16" fmla="*/ 271603 h 538681"/>
              <a:gd name="connsiteX17" fmla="*/ 0 w 1109475"/>
              <a:gd name="connsiteY17" fmla="*/ 271604 h 538681"/>
              <a:gd name="connsiteX18" fmla="*/ 0 w 1109475"/>
              <a:gd name="connsiteY18" fmla="*/ 190123 h 538681"/>
              <a:gd name="connsiteX19" fmla="*/ 0 w 1109475"/>
              <a:gd name="connsiteY19" fmla="*/ 190123 h 538681"/>
              <a:gd name="connsiteX20" fmla="*/ 0 w 1109475"/>
              <a:gd name="connsiteY20" fmla="*/ 54322 h 538681"/>
              <a:gd name="connsiteX0" fmla="*/ 0 w 1109475"/>
              <a:gd name="connsiteY0" fmla="*/ 54322 h 538681"/>
              <a:gd name="connsiteX1" fmla="*/ 54322 w 1109475"/>
              <a:gd name="connsiteY1" fmla="*/ 0 h 538681"/>
              <a:gd name="connsiteX2" fmla="*/ 184913 w 1109475"/>
              <a:gd name="connsiteY2" fmla="*/ 0 h 538681"/>
              <a:gd name="connsiteX3" fmla="*/ 184913 w 1109475"/>
              <a:gd name="connsiteY3" fmla="*/ 0 h 538681"/>
              <a:gd name="connsiteX4" fmla="*/ 462281 w 1109475"/>
              <a:gd name="connsiteY4" fmla="*/ 0 h 538681"/>
              <a:gd name="connsiteX5" fmla="*/ 1055153 w 1109475"/>
              <a:gd name="connsiteY5" fmla="*/ 0 h 538681"/>
              <a:gd name="connsiteX6" fmla="*/ 1109475 w 1109475"/>
              <a:gd name="connsiteY6" fmla="*/ 54322 h 538681"/>
              <a:gd name="connsiteX7" fmla="*/ 1109475 w 1109475"/>
              <a:gd name="connsiteY7" fmla="*/ 190123 h 538681"/>
              <a:gd name="connsiteX8" fmla="*/ 1109475 w 1109475"/>
              <a:gd name="connsiteY8" fmla="*/ 190123 h 538681"/>
              <a:gd name="connsiteX9" fmla="*/ 1109475 w 1109475"/>
              <a:gd name="connsiteY9" fmla="*/ 271604 h 538681"/>
              <a:gd name="connsiteX10" fmla="*/ 1109475 w 1109475"/>
              <a:gd name="connsiteY10" fmla="*/ 271603 h 538681"/>
              <a:gd name="connsiteX11" fmla="*/ 1055153 w 1109475"/>
              <a:gd name="connsiteY11" fmla="*/ 325925 h 538681"/>
              <a:gd name="connsiteX12" fmla="*/ 887794 w 1109475"/>
              <a:gd name="connsiteY12" fmla="*/ 334978 h 538681"/>
              <a:gd name="connsiteX13" fmla="*/ 676686 w 1109475"/>
              <a:gd name="connsiteY13" fmla="*/ 538681 h 538681"/>
              <a:gd name="connsiteX14" fmla="*/ 782442 w 1109475"/>
              <a:gd name="connsiteY14" fmla="*/ 325924 h 538681"/>
              <a:gd name="connsiteX15" fmla="*/ 54322 w 1109475"/>
              <a:gd name="connsiteY15" fmla="*/ 325925 h 538681"/>
              <a:gd name="connsiteX16" fmla="*/ 0 w 1109475"/>
              <a:gd name="connsiteY16" fmla="*/ 271603 h 538681"/>
              <a:gd name="connsiteX17" fmla="*/ 0 w 1109475"/>
              <a:gd name="connsiteY17" fmla="*/ 271604 h 538681"/>
              <a:gd name="connsiteX18" fmla="*/ 0 w 1109475"/>
              <a:gd name="connsiteY18" fmla="*/ 190123 h 538681"/>
              <a:gd name="connsiteX19" fmla="*/ 0 w 1109475"/>
              <a:gd name="connsiteY19" fmla="*/ 190123 h 538681"/>
              <a:gd name="connsiteX20" fmla="*/ 0 w 1109475"/>
              <a:gd name="connsiteY20" fmla="*/ 54322 h 538681"/>
              <a:gd name="connsiteX0" fmla="*/ 0 w 1109475"/>
              <a:gd name="connsiteY0" fmla="*/ 54322 h 511520"/>
              <a:gd name="connsiteX1" fmla="*/ 54322 w 1109475"/>
              <a:gd name="connsiteY1" fmla="*/ 0 h 511520"/>
              <a:gd name="connsiteX2" fmla="*/ 184913 w 1109475"/>
              <a:gd name="connsiteY2" fmla="*/ 0 h 511520"/>
              <a:gd name="connsiteX3" fmla="*/ 184913 w 1109475"/>
              <a:gd name="connsiteY3" fmla="*/ 0 h 511520"/>
              <a:gd name="connsiteX4" fmla="*/ 462281 w 1109475"/>
              <a:gd name="connsiteY4" fmla="*/ 0 h 511520"/>
              <a:gd name="connsiteX5" fmla="*/ 1055153 w 1109475"/>
              <a:gd name="connsiteY5" fmla="*/ 0 h 511520"/>
              <a:gd name="connsiteX6" fmla="*/ 1109475 w 1109475"/>
              <a:gd name="connsiteY6" fmla="*/ 54322 h 511520"/>
              <a:gd name="connsiteX7" fmla="*/ 1109475 w 1109475"/>
              <a:gd name="connsiteY7" fmla="*/ 190123 h 511520"/>
              <a:gd name="connsiteX8" fmla="*/ 1109475 w 1109475"/>
              <a:gd name="connsiteY8" fmla="*/ 190123 h 511520"/>
              <a:gd name="connsiteX9" fmla="*/ 1109475 w 1109475"/>
              <a:gd name="connsiteY9" fmla="*/ 271604 h 511520"/>
              <a:gd name="connsiteX10" fmla="*/ 1109475 w 1109475"/>
              <a:gd name="connsiteY10" fmla="*/ 271603 h 511520"/>
              <a:gd name="connsiteX11" fmla="*/ 1055153 w 1109475"/>
              <a:gd name="connsiteY11" fmla="*/ 325925 h 511520"/>
              <a:gd name="connsiteX12" fmla="*/ 887794 w 1109475"/>
              <a:gd name="connsiteY12" fmla="*/ 334978 h 511520"/>
              <a:gd name="connsiteX13" fmla="*/ 694793 w 1109475"/>
              <a:gd name="connsiteY13" fmla="*/ 511520 h 511520"/>
              <a:gd name="connsiteX14" fmla="*/ 782442 w 1109475"/>
              <a:gd name="connsiteY14" fmla="*/ 325924 h 511520"/>
              <a:gd name="connsiteX15" fmla="*/ 54322 w 1109475"/>
              <a:gd name="connsiteY15" fmla="*/ 325925 h 511520"/>
              <a:gd name="connsiteX16" fmla="*/ 0 w 1109475"/>
              <a:gd name="connsiteY16" fmla="*/ 271603 h 511520"/>
              <a:gd name="connsiteX17" fmla="*/ 0 w 1109475"/>
              <a:gd name="connsiteY17" fmla="*/ 271604 h 511520"/>
              <a:gd name="connsiteX18" fmla="*/ 0 w 1109475"/>
              <a:gd name="connsiteY18" fmla="*/ 190123 h 511520"/>
              <a:gd name="connsiteX19" fmla="*/ 0 w 1109475"/>
              <a:gd name="connsiteY19" fmla="*/ 190123 h 511520"/>
              <a:gd name="connsiteX20" fmla="*/ 0 w 1109475"/>
              <a:gd name="connsiteY20" fmla="*/ 54322 h 511520"/>
              <a:gd name="connsiteX0" fmla="*/ 0 w 1109475"/>
              <a:gd name="connsiteY0" fmla="*/ 54322 h 497601"/>
              <a:gd name="connsiteX1" fmla="*/ 54322 w 1109475"/>
              <a:gd name="connsiteY1" fmla="*/ 0 h 497601"/>
              <a:gd name="connsiteX2" fmla="*/ 184913 w 1109475"/>
              <a:gd name="connsiteY2" fmla="*/ 0 h 497601"/>
              <a:gd name="connsiteX3" fmla="*/ 184913 w 1109475"/>
              <a:gd name="connsiteY3" fmla="*/ 0 h 497601"/>
              <a:gd name="connsiteX4" fmla="*/ 462281 w 1109475"/>
              <a:gd name="connsiteY4" fmla="*/ 0 h 497601"/>
              <a:gd name="connsiteX5" fmla="*/ 1055153 w 1109475"/>
              <a:gd name="connsiteY5" fmla="*/ 0 h 497601"/>
              <a:gd name="connsiteX6" fmla="*/ 1109475 w 1109475"/>
              <a:gd name="connsiteY6" fmla="*/ 54322 h 497601"/>
              <a:gd name="connsiteX7" fmla="*/ 1109475 w 1109475"/>
              <a:gd name="connsiteY7" fmla="*/ 190123 h 497601"/>
              <a:gd name="connsiteX8" fmla="*/ 1109475 w 1109475"/>
              <a:gd name="connsiteY8" fmla="*/ 190123 h 497601"/>
              <a:gd name="connsiteX9" fmla="*/ 1109475 w 1109475"/>
              <a:gd name="connsiteY9" fmla="*/ 271604 h 497601"/>
              <a:gd name="connsiteX10" fmla="*/ 1109475 w 1109475"/>
              <a:gd name="connsiteY10" fmla="*/ 271603 h 497601"/>
              <a:gd name="connsiteX11" fmla="*/ 1055153 w 1109475"/>
              <a:gd name="connsiteY11" fmla="*/ 325925 h 497601"/>
              <a:gd name="connsiteX12" fmla="*/ 887794 w 1109475"/>
              <a:gd name="connsiteY12" fmla="*/ 334978 h 497601"/>
              <a:gd name="connsiteX13" fmla="*/ 694793 w 1109475"/>
              <a:gd name="connsiteY13" fmla="*/ 497601 h 497601"/>
              <a:gd name="connsiteX14" fmla="*/ 782442 w 1109475"/>
              <a:gd name="connsiteY14" fmla="*/ 325924 h 497601"/>
              <a:gd name="connsiteX15" fmla="*/ 54322 w 1109475"/>
              <a:gd name="connsiteY15" fmla="*/ 325925 h 497601"/>
              <a:gd name="connsiteX16" fmla="*/ 0 w 1109475"/>
              <a:gd name="connsiteY16" fmla="*/ 271603 h 497601"/>
              <a:gd name="connsiteX17" fmla="*/ 0 w 1109475"/>
              <a:gd name="connsiteY17" fmla="*/ 271604 h 497601"/>
              <a:gd name="connsiteX18" fmla="*/ 0 w 1109475"/>
              <a:gd name="connsiteY18" fmla="*/ 190123 h 497601"/>
              <a:gd name="connsiteX19" fmla="*/ 0 w 1109475"/>
              <a:gd name="connsiteY19" fmla="*/ 190123 h 497601"/>
              <a:gd name="connsiteX20" fmla="*/ 0 w 1109475"/>
              <a:gd name="connsiteY20" fmla="*/ 54322 h 497601"/>
              <a:gd name="connsiteX0" fmla="*/ 0 w 1109475"/>
              <a:gd name="connsiteY0" fmla="*/ 54322 h 497601"/>
              <a:gd name="connsiteX1" fmla="*/ 54322 w 1109475"/>
              <a:gd name="connsiteY1" fmla="*/ 0 h 497601"/>
              <a:gd name="connsiteX2" fmla="*/ 184913 w 1109475"/>
              <a:gd name="connsiteY2" fmla="*/ 0 h 497601"/>
              <a:gd name="connsiteX3" fmla="*/ 184913 w 1109475"/>
              <a:gd name="connsiteY3" fmla="*/ 0 h 497601"/>
              <a:gd name="connsiteX4" fmla="*/ 462281 w 1109475"/>
              <a:gd name="connsiteY4" fmla="*/ 0 h 497601"/>
              <a:gd name="connsiteX5" fmla="*/ 1055153 w 1109475"/>
              <a:gd name="connsiteY5" fmla="*/ 0 h 497601"/>
              <a:gd name="connsiteX6" fmla="*/ 1109475 w 1109475"/>
              <a:gd name="connsiteY6" fmla="*/ 54322 h 497601"/>
              <a:gd name="connsiteX7" fmla="*/ 1109475 w 1109475"/>
              <a:gd name="connsiteY7" fmla="*/ 190123 h 497601"/>
              <a:gd name="connsiteX8" fmla="*/ 1109475 w 1109475"/>
              <a:gd name="connsiteY8" fmla="*/ 190123 h 497601"/>
              <a:gd name="connsiteX9" fmla="*/ 1109475 w 1109475"/>
              <a:gd name="connsiteY9" fmla="*/ 271604 h 497601"/>
              <a:gd name="connsiteX10" fmla="*/ 1109475 w 1109475"/>
              <a:gd name="connsiteY10" fmla="*/ 271603 h 497601"/>
              <a:gd name="connsiteX11" fmla="*/ 1055153 w 1109475"/>
              <a:gd name="connsiteY11" fmla="*/ 325925 h 497601"/>
              <a:gd name="connsiteX12" fmla="*/ 887794 w 1109475"/>
              <a:gd name="connsiteY12" fmla="*/ 334978 h 497601"/>
              <a:gd name="connsiteX13" fmla="*/ 694793 w 1109475"/>
              <a:gd name="connsiteY13" fmla="*/ 497601 h 497601"/>
              <a:gd name="connsiteX14" fmla="*/ 804707 w 1109475"/>
              <a:gd name="connsiteY14" fmla="*/ 325924 h 497601"/>
              <a:gd name="connsiteX15" fmla="*/ 54322 w 1109475"/>
              <a:gd name="connsiteY15" fmla="*/ 325925 h 497601"/>
              <a:gd name="connsiteX16" fmla="*/ 0 w 1109475"/>
              <a:gd name="connsiteY16" fmla="*/ 271603 h 497601"/>
              <a:gd name="connsiteX17" fmla="*/ 0 w 1109475"/>
              <a:gd name="connsiteY17" fmla="*/ 271604 h 497601"/>
              <a:gd name="connsiteX18" fmla="*/ 0 w 1109475"/>
              <a:gd name="connsiteY18" fmla="*/ 190123 h 497601"/>
              <a:gd name="connsiteX19" fmla="*/ 0 w 1109475"/>
              <a:gd name="connsiteY19" fmla="*/ 190123 h 497601"/>
              <a:gd name="connsiteX20" fmla="*/ 0 w 1109475"/>
              <a:gd name="connsiteY20" fmla="*/ 54322 h 497601"/>
              <a:gd name="connsiteX0" fmla="*/ 0 w 1109475"/>
              <a:gd name="connsiteY0" fmla="*/ 54322 h 461691"/>
              <a:gd name="connsiteX1" fmla="*/ 54322 w 1109475"/>
              <a:gd name="connsiteY1" fmla="*/ 0 h 461691"/>
              <a:gd name="connsiteX2" fmla="*/ 184913 w 1109475"/>
              <a:gd name="connsiteY2" fmla="*/ 0 h 461691"/>
              <a:gd name="connsiteX3" fmla="*/ 184913 w 1109475"/>
              <a:gd name="connsiteY3" fmla="*/ 0 h 461691"/>
              <a:gd name="connsiteX4" fmla="*/ 462281 w 1109475"/>
              <a:gd name="connsiteY4" fmla="*/ 0 h 461691"/>
              <a:gd name="connsiteX5" fmla="*/ 1055153 w 1109475"/>
              <a:gd name="connsiteY5" fmla="*/ 0 h 461691"/>
              <a:gd name="connsiteX6" fmla="*/ 1109475 w 1109475"/>
              <a:gd name="connsiteY6" fmla="*/ 54322 h 461691"/>
              <a:gd name="connsiteX7" fmla="*/ 1109475 w 1109475"/>
              <a:gd name="connsiteY7" fmla="*/ 190123 h 461691"/>
              <a:gd name="connsiteX8" fmla="*/ 1109475 w 1109475"/>
              <a:gd name="connsiteY8" fmla="*/ 190123 h 461691"/>
              <a:gd name="connsiteX9" fmla="*/ 1109475 w 1109475"/>
              <a:gd name="connsiteY9" fmla="*/ 271604 h 461691"/>
              <a:gd name="connsiteX10" fmla="*/ 1109475 w 1109475"/>
              <a:gd name="connsiteY10" fmla="*/ 271603 h 461691"/>
              <a:gd name="connsiteX11" fmla="*/ 1055153 w 1109475"/>
              <a:gd name="connsiteY11" fmla="*/ 325925 h 461691"/>
              <a:gd name="connsiteX12" fmla="*/ 887794 w 1109475"/>
              <a:gd name="connsiteY12" fmla="*/ 334978 h 461691"/>
              <a:gd name="connsiteX13" fmla="*/ 744890 w 1109475"/>
              <a:gd name="connsiteY13" fmla="*/ 461691 h 461691"/>
              <a:gd name="connsiteX14" fmla="*/ 804707 w 1109475"/>
              <a:gd name="connsiteY14" fmla="*/ 325924 h 461691"/>
              <a:gd name="connsiteX15" fmla="*/ 54322 w 1109475"/>
              <a:gd name="connsiteY15" fmla="*/ 325925 h 461691"/>
              <a:gd name="connsiteX16" fmla="*/ 0 w 1109475"/>
              <a:gd name="connsiteY16" fmla="*/ 271603 h 461691"/>
              <a:gd name="connsiteX17" fmla="*/ 0 w 1109475"/>
              <a:gd name="connsiteY17" fmla="*/ 271604 h 461691"/>
              <a:gd name="connsiteX18" fmla="*/ 0 w 1109475"/>
              <a:gd name="connsiteY18" fmla="*/ 190123 h 461691"/>
              <a:gd name="connsiteX19" fmla="*/ 0 w 1109475"/>
              <a:gd name="connsiteY19" fmla="*/ 190123 h 461691"/>
              <a:gd name="connsiteX20" fmla="*/ 0 w 1109475"/>
              <a:gd name="connsiteY20" fmla="*/ 54322 h 461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09475" h="461691">
                <a:moveTo>
                  <a:pt x="0" y="54322"/>
                </a:moveTo>
                <a:cubicBezTo>
                  <a:pt x="0" y="24321"/>
                  <a:pt x="24321" y="0"/>
                  <a:pt x="54322" y="0"/>
                </a:cubicBezTo>
                <a:lnTo>
                  <a:pt x="184913" y="0"/>
                </a:lnTo>
                <a:lnTo>
                  <a:pt x="184913" y="0"/>
                </a:lnTo>
                <a:lnTo>
                  <a:pt x="462281" y="0"/>
                </a:lnTo>
                <a:lnTo>
                  <a:pt x="1055153" y="0"/>
                </a:lnTo>
                <a:cubicBezTo>
                  <a:pt x="1085154" y="0"/>
                  <a:pt x="1109475" y="24321"/>
                  <a:pt x="1109475" y="54322"/>
                </a:cubicBezTo>
                <a:lnTo>
                  <a:pt x="1109475" y="190123"/>
                </a:lnTo>
                <a:lnTo>
                  <a:pt x="1109475" y="190123"/>
                </a:lnTo>
                <a:lnTo>
                  <a:pt x="1109475" y="271604"/>
                </a:lnTo>
                <a:lnTo>
                  <a:pt x="1109475" y="271603"/>
                </a:lnTo>
                <a:cubicBezTo>
                  <a:pt x="1109475" y="301604"/>
                  <a:pt x="1085154" y="325925"/>
                  <a:pt x="1055153" y="325925"/>
                </a:cubicBezTo>
                <a:lnTo>
                  <a:pt x="887794" y="334978"/>
                </a:lnTo>
                <a:lnTo>
                  <a:pt x="744890" y="461691"/>
                </a:lnTo>
                <a:lnTo>
                  <a:pt x="804707" y="325924"/>
                </a:lnTo>
                <a:lnTo>
                  <a:pt x="54322" y="325925"/>
                </a:lnTo>
                <a:cubicBezTo>
                  <a:pt x="24321" y="325925"/>
                  <a:pt x="0" y="301604"/>
                  <a:pt x="0" y="271603"/>
                </a:cubicBezTo>
                <a:lnTo>
                  <a:pt x="0" y="271604"/>
                </a:lnTo>
                <a:lnTo>
                  <a:pt x="0" y="190123"/>
                </a:lnTo>
                <a:lnTo>
                  <a:pt x="0" y="190123"/>
                </a:lnTo>
                <a:lnTo>
                  <a:pt x="0" y="54322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1DC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68" y="1727312"/>
            <a:ext cx="2320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Bố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ơi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cắm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đèn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con.</a:t>
            </a:r>
          </a:p>
        </p:txBody>
      </p:sp>
      <p:sp>
        <p:nvSpPr>
          <p:cNvPr id="9" name="Oval 8"/>
          <p:cNvSpPr/>
          <p:nvPr/>
        </p:nvSpPr>
        <p:spPr>
          <a:xfrm>
            <a:off x="7680096" y="5307938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9" y="64816"/>
            <a:ext cx="714375" cy="7143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18503" y="294865"/>
            <a:ext cx="7395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400" b="1" spc="-30">
                <a:latin typeface="Arial" panose="020B0604020202020204" pitchFamily="34" charset="0"/>
                <a:cs typeface="Arial" panose="020B0604020202020204" pitchFamily="34" charset="0"/>
              </a:rPr>
              <a:t> đồ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>
                <a:latin typeface="Arial" panose="020B0604020202020204" pitchFamily="34" charset="0"/>
                <a:cs typeface="Arial" panose="020B0604020202020204" pitchFamily="34" charset="0"/>
              </a:rPr>
              <a:t>dùng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6689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4" t="11476"/>
          <a:stretch/>
        </p:blipFill>
        <p:spPr>
          <a:xfrm>
            <a:off x="1828800" y="1000170"/>
            <a:ext cx="5232903" cy="5487503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6528219" y="5873102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9" y="64816"/>
            <a:ext cx="714375" cy="714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8503" y="294865"/>
            <a:ext cx="7395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400" b="1" spc="-30">
                <a:latin typeface="Arial" panose="020B0604020202020204" pitchFamily="34" charset="0"/>
                <a:cs typeface="Arial" panose="020B0604020202020204" pitchFamily="34" charset="0"/>
              </a:rPr>
              <a:t> đồ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>
                <a:latin typeface="Arial" panose="020B0604020202020204" pitchFamily="34" charset="0"/>
                <a:cs typeface="Arial" panose="020B0604020202020204" pitchFamily="34" charset="0"/>
              </a:rPr>
              <a:t>dùng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3399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" t="8542" r="2706" b="8891"/>
          <a:stretch/>
        </p:blipFill>
        <p:spPr>
          <a:xfrm>
            <a:off x="615634" y="1237584"/>
            <a:ext cx="7641126" cy="4934694"/>
          </a:xfrm>
          <a:prstGeom prst="rect">
            <a:avLst/>
          </a:prstGeom>
        </p:spPr>
      </p:pic>
      <p:sp>
        <p:nvSpPr>
          <p:cNvPr id="7" name="Rounded Rectangular Callout 10"/>
          <p:cNvSpPr/>
          <p:nvPr/>
        </p:nvSpPr>
        <p:spPr>
          <a:xfrm>
            <a:off x="2951429" y="1360976"/>
            <a:ext cx="2833735" cy="1040802"/>
          </a:xfrm>
          <a:custGeom>
            <a:avLst/>
            <a:gdLst>
              <a:gd name="connsiteX0" fmla="*/ 0 w 1140737"/>
              <a:gd name="connsiteY0" fmla="*/ 63376 h 380246"/>
              <a:gd name="connsiteX1" fmla="*/ 63376 w 1140737"/>
              <a:gd name="connsiteY1" fmla="*/ 0 h 380246"/>
              <a:gd name="connsiteX2" fmla="*/ 190123 w 1140737"/>
              <a:gd name="connsiteY2" fmla="*/ 0 h 380246"/>
              <a:gd name="connsiteX3" fmla="*/ 190123 w 1140737"/>
              <a:gd name="connsiteY3" fmla="*/ 0 h 380246"/>
              <a:gd name="connsiteX4" fmla="*/ 475307 w 1140737"/>
              <a:gd name="connsiteY4" fmla="*/ 0 h 380246"/>
              <a:gd name="connsiteX5" fmla="*/ 1077361 w 1140737"/>
              <a:gd name="connsiteY5" fmla="*/ 0 h 380246"/>
              <a:gd name="connsiteX6" fmla="*/ 1140737 w 1140737"/>
              <a:gd name="connsiteY6" fmla="*/ 63376 h 380246"/>
              <a:gd name="connsiteX7" fmla="*/ 1140737 w 1140737"/>
              <a:gd name="connsiteY7" fmla="*/ 221810 h 380246"/>
              <a:gd name="connsiteX8" fmla="*/ 1140737 w 1140737"/>
              <a:gd name="connsiteY8" fmla="*/ 221810 h 380246"/>
              <a:gd name="connsiteX9" fmla="*/ 1140737 w 1140737"/>
              <a:gd name="connsiteY9" fmla="*/ 316872 h 380246"/>
              <a:gd name="connsiteX10" fmla="*/ 1140737 w 1140737"/>
              <a:gd name="connsiteY10" fmla="*/ 316870 h 380246"/>
              <a:gd name="connsiteX11" fmla="*/ 1077361 w 1140737"/>
              <a:gd name="connsiteY11" fmla="*/ 380246 h 380246"/>
              <a:gd name="connsiteX12" fmla="*/ 475307 w 1140737"/>
              <a:gd name="connsiteY12" fmla="*/ 380246 h 380246"/>
              <a:gd name="connsiteX13" fmla="*/ 332719 w 1140737"/>
              <a:gd name="connsiteY13" fmla="*/ 427777 h 380246"/>
              <a:gd name="connsiteX14" fmla="*/ 190123 w 1140737"/>
              <a:gd name="connsiteY14" fmla="*/ 380246 h 380246"/>
              <a:gd name="connsiteX15" fmla="*/ 63376 w 1140737"/>
              <a:gd name="connsiteY15" fmla="*/ 380246 h 380246"/>
              <a:gd name="connsiteX16" fmla="*/ 0 w 1140737"/>
              <a:gd name="connsiteY16" fmla="*/ 316870 h 380246"/>
              <a:gd name="connsiteX17" fmla="*/ 0 w 1140737"/>
              <a:gd name="connsiteY17" fmla="*/ 316872 h 380246"/>
              <a:gd name="connsiteX18" fmla="*/ 0 w 1140737"/>
              <a:gd name="connsiteY18" fmla="*/ 221810 h 380246"/>
              <a:gd name="connsiteX19" fmla="*/ 0 w 1140737"/>
              <a:gd name="connsiteY19" fmla="*/ 221810 h 380246"/>
              <a:gd name="connsiteX20" fmla="*/ 0 w 1140737"/>
              <a:gd name="connsiteY20" fmla="*/ 63376 h 380246"/>
              <a:gd name="connsiteX0" fmla="*/ 0 w 1140737"/>
              <a:gd name="connsiteY0" fmla="*/ 63376 h 554525"/>
              <a:gd name="connsiteX1" fmla="*/ 63376 w 1140737"/>
              <a:gd name="connsiteY1" fmla="*/ 0 h 554525"/>
              <a:gd name="connsiteX2" fmla="*/ 190123 w 1140737"/>
              <a:gd name="connsiteY2" fmla="*/ 0 h 554525"/>
              <a:gd name="connsiteX3" fmla="*/ 190123 w 1140737"/>
              <a:gd name="connsiteY3" fmla="*/ 0 h 554525"/>
              <a:gd name="connsiteX4" fmla="*/ 475307 w 1140737"/>
              <a:gd name="connsiteY4" fmla="*/ 0 h 554525"/>
              <a:gd name="connsiteX5" fmla="*/ 1077361 w 1140737"/>
              <a:gd name="connsiteY5" fmla="*/ 0 h 554525"/>
              <a:gd name="connsiteX6" fmla="*/ 1140737 w 1140737"/>
              <a:gd name="connsiteY6" fmla="*/ 63376 h 554525"/>
              <a:gd name="connsiteX7" fmla="*/ 1140737 w 1140737"/>
              <a:gd name="connsiteY7" fmla="*/ 221810 h 554525"/>
              <a:gd name="connsiteX8" fmla="*/ 1140737 w 1140737"/>
              <a:gd name="connsiteY8" fmla="*/ 221810 h 554525"/>
              <a:gd name="connsiteX9" fmla="*/ 1140737 w 1140737"/>
              <a:gd name="connsiteY9" fmla="*/ 316872 h 554525"/>
              <a:gd name="connsiteX10" fmla="*/ 1140737 w 1140737"/>
              <a:gd name="connsiteY10" fmla="*/ 316870 h 554525"/>
              <a:gd name="connsiteX11" fmla="*/ 1077361 w 1140737"/>
              <a:gd name="connsiteY11" fmla="*/ 380246 h 554525"/>
              <a:gd name="connsiteX12" fmla="*/ 475307 w 1140737"/>
              <a:gd name="connsiteY12" fmla="*/ 380246 h 554525"/>
              <a:gd name="connsiteX13" fmla="*/ 169757 w 1140737"/>
              <a:gd name="connsiteY13" fmla="*/ 554525 h 554525"/>
              <a:gd name="connsiteX14" fmla="*/ 190123 w 1140737"/>
              <a:gd name="connsiteY14" fmla="*/ 380246 h 554525"/>
              <a:gd name="connsiteX15" fmla="*/ 63376 w 1140737"/>
              <a:gd name="connsiteY15" fmla="*/ 380246 h 554525"/>
              <a:gd name="connsiteX16" fmla="*/ 0 w 1140737"/>
              <a:gd name="connsiteY16" fmla="*/ 316870 h 554525"/>
              <a:gd name="connsiteX17" fmla="*/ 0 w 1140737"/>
              <a:gd name="connsiteY17" fmla="*/ 316872 h 554525"/>
              <a:gd name="connsiteX18" fmla="*/ 0 w 1140737"/>
              <a:gd name="connsiteY18" fmla="*/ 221810 h 554525"/>
              <a:gd name="connsiteX19" fmla="*/ 0 w 1140737"/>
              <a:gd name="connsiteY19" fmla="*/ 221810 h 554525"/>
              <a:gd name="connsiteX20" fmla="*/ 0 w 1140737"/>
              <a:gd name="connsiteY20" fmla="*/ 63376 h 554525"/>
              <a:gd name="connsiteX0" fmla="*/ 0 w 1140737"/>
              <a:gd name="connsiteY0" fmla="*/ 63376 h 554525"/>
              <a:gd name="connsiteX1" fmla="*/ 63376 w 1140737"/>
              <a:gd name="connsiteY1" fmla="*/ 0 h 554525"/>
              <a:gd name="connsiteX2" fmla="*/ 190123 w 1140737"/>
              <a:gd name="connsiteY2" fmla="*/ 0 h 554525"/>
              <a:gd name="connsiteX3" fmla="*/ 190123 w 1140737"/>
              <a:gd name="connsiteY3" fmla="*/ 0 h 554525"/>
              <a:gd name="connsiteX4" fmla="*/ 475307 w 1140737"/>
              <a:gd name="connsiteY4" fmla="*/ 0 h 554525"/>
              <a:gd name="connsiteX5" fmla="*/ 1077361 w 1140737"/>
              <a:gd name="connsiteY5" fmla="*/ 0 h 554525"/>
              <a:gd name="connsiteX6" fmla="*/ 1140737 w 1140737"/>
              <a:gd name="connsiteY6" fmla="*/ 63376 h 554525"/>
              <a:gd name="connsiteX7" fmla="*/ 1140737 w 1140737"/>
              <a:gd name="connsiteY7" fmla="*/ 221810 h 554525"/>
              <a:gd name="connsiteX8" fmla="*/ 1140737 w 1140737"/>
              <a:gd name="connsiteY8" fmla="*/ 221810 h 554525"/>
              <a:gd name="connsiteX9" fmla="*/ 1140737 w 1140737"/>
              <a:gd name="connsiteY9" fmla="*/ 316872 h 554525"/>
              <a:gd name="connsiteX10" fmla="*/ 1140737 w 1140737"/>
              <a:gd name="connsiteY10" fmla="*/ 316870 h 554525"/>
              <a:gd name="connsiteX11" fmla="*/ 1077361 w 1140737"/>
              <a:gd name="connsiteY11" fmla="*/ 380246 h 554525"/>
              <a:gd name="connsiteX12" fmla="*/ 339505 w 1140737"/>
              <a:gd name="connsiteY12" fmla="*/ 380246 h 554525"/>
              <a:gd name="connsiteX13" fmla="*/ 169757 w 1140737"/>
              <a:gd name="connsiteY13" fmla="*/ 554525 h 554525"/>
              <a:gd name="connsiteX14" fmla="*/ 190123 w 1140737"/>
              <a:gd name="connsiteY14" fmla="*/ 380246 h 554525"/>
              <a:gd name="connsiteX15" fmla="*/ 63376 w 1140737"/>
              <a:gd name="connsiteY15" fmla="*/ 380246 h 554525"/>
              <a:gd name="connsiteX16" fmla="*/ 0 w 1140737"/>
              <a:gd name="connsiteY16" fmla="*/ 316870 h 554525"/>
              <a:gd name="connsiteX17" fmla="*/ 0 w 1140737"/>
              <a:gd name="connsiteY17" fmla="*/ 316872 h 554525"/>
              <a:gd name="connsiteX18" fmla="*/ 0 w 1140737"/>
              <a:gd name="connsiteY18" fmla="*/ 221810 h 554525"/>
              <a:gd name="connsiteX19" fmla="*/ 0 w 1140737"/>
              <a:gd name="connsiteY19" fmla="*/ 221810 h 554525"/>
              <a:gd name="connsiteX20" fmla="*/ 0 w 1140737"/>
              <a:gd name="connsiteY20" fmla="*/ 63376 h 554525"/>
              <a:gd name="connsiteX0" fmla="*/ 0 w 1140737"/>
              <a:gd name="connsiteY0" fmla="*/ 63376 h 554525"/>
              <a:gd name="connsiteX1" fmla="*/ 63376 w 1140737"/>
              <a:gd name="connsiteY1" fmla="*/ 0 h 554525"/>
              <a:gd name="connsiteX2" fmla="*/ 190123 w 1140737"/>
              <a:gd name="connsiteY2" fmla="*/ 0 h 554525"/>
              <a:gd name="connsiteX3" fmla="*/ 190123 w 1140737"/>
              <a:gd name="connsiteY3" fmla="*/ 0 h 554525"/>
              <a:gd name="connsiteX4" fmla="*/ 475307 w 1140737"/>
              <a:gd name="connsiteY4" fmla="*/ 0 h 554525"/>
              <a:gd name="connsiteX5" fmla="*/ 1077361 w 1140737"/>
              <a:gd name="connsiteY5" fmla="*/ 0 h 554525"/>
              <a:gd name="connsiteX6" fmla="*/ 1140737 w 1140737"/>
              <a:gd name="connsiteY6" fmla="*/ 63376 h 554525"/>
              <a:gd name="connsiteX7" fmla="*/ 1140737 w 1140737"/>
              <a:gd name="connsiteY7" fmla="*/ 221810 h 554525"/>
              <a:gd name="connsiteX8" fmla="*/ 1140737 w 1140737"/>
              <a:gd name="connsiteY8" fmla="*/ 221810 h 554525"/>
              <a:gd name="connsiteX9" fmla="*/ 1140737 w 1140737"/>
              <a:gd name="connsiteY9" fmla="*/ 316872 h 554525"/>
              <a:gd name="connsiteX10" fmla="*/ 1140737 w 1140737"/>
              <a:gd name="connsiteY10" fmla="*/ 316870 h 554525"/>
              <a:gd name="connsiteX11" fmla="*/ 1077361 w 1140737"/>
              <a:gd name="connsiteY11" fmla="*/ 380246 h 554525"/>
              <a:gd name="connsiteX12" fmla="*/ 339505 w 1140737"/>
              <a:gd name="connsiteY12" fmla="*/ 380246 h 554525"/>
              <a:gd name="connsiteX13" fmla="*/ 169757 w 1140737"/>
              <a:gd name="connsiteY13" fmla="*/ 554525 h 554525"/>
              <a:gd name="connsiteX14" fmla="*/ 217284 w 1140737"/>
              <a:gd name="connsiteY14" fmla="*/ 380246 h 554525"/>
              <a:gd name="connsiteX15" fmla="*/ 63376 w 1140737"/>
              <a:gd name="connsiteY15" fmla="*/ 380246 h 554525"/>
              <a:gd name="connsiteX16" fmla="*/ 0 w 1140737"/>
              <a:gd name="connsiteY16" fmla="*/ 316870 h 554525"/>
              <a:gd name="connsiteX17" fmla="*/ 0 w 1140737"/>
              <a:gd name="connsiteY17" fmla="*/ 316872 h 554525"/>
              <a:gd name="connsiteX18" fmla="*/ 0 w 1140737"/>
              <a:gd name="connsiteY18" fmla="*/ 221810 h 554525"/>
              <a:gd name="connsiteX19" fmla="*/ 0 w 1140737"/>
              <a:gd name="connsiteY19" fmla="*/ 221810 h 554525"/>
              <a:gd name="connsiteX20" fmla="*/ 0 w 1140737"/>
              <a:gd name="connsiteY20" fmla="*/ 63376 h 554525"/>
              <a:gd name="connsiteX0" fmla="*/ 0 w 1140737"/>
              <a:gd name="connsiteY0" fmla="*/ 63376 h 536419"/>
              <a:gd name="connsiteX1" fmla="*/ 63376 w 1140737"/>
              <a:gd name="connsiteY1" fmla="*/ 0 h 536419"/>
              <a:gd name="connsiteX2" fmla="*/ 190123 w 1140737"/>
              <a:gd name="connsiteY2" fmla="*/ 0 h 536419"/>
              <a:gd name="connsiteX3" fmla="*/ 190123 w 1140737"/>
              <a:gd name="connsiteY3" fmla="*/ 0 h 536419"/>
              <a:gd name="connsiteX4" fmla="*/ 475307 w 1140737"/>
              <a:gd name="connsiteY4" fmla="*/ 0 h 536419"/>
              <a:gd name="connsiteX5" fmla="*/ 1077361 w 1140737"/>
              <a:gd name="connsiteY5" fmla="*/ 0 h 536419"/>
              <a:gd name="connsiteX6" fmla="*/ 1140737 w 1140737"/>
              <a:gd name="connsiteY6" fmla="*/ 63376 h 536419"/>
              <a:gd name="connsiteX7" fmla="*/ 1140737 w 1140737"/>
              <a:gd name="connsiteY7" fmla="*/ 221810 h 536419"/>
              <a:gd name="connsiteX8" fmla="*/ 1140737 w 1140737"/>
              <a:gd name="connsiteY8" fmla="*/ 221810 h 536419"/>
              <a:gd name="connsiteX9" fmla="*/ 1140737 w 1140737"/>
              <a:gd name="connsiteY9" fmla="*/ 316872 h 536419"/>
              <a:gd name="connsiteX10" fmla="*/ 1140737 w 1140737"/>
              <a:gd name="connsiteY10" fmla="*/ 316870 h 536419"/>
              <a:gd name="connsiteX11" fmla="*/ 1077361 w 1140737"/>
              <a:gd name="connsiteY11" fmla="*/ 380246 h 536419"/>
              <a:gd name="connsiteX12" fmla="*/ 339505 w 1140737"/>
              <a:gd name="connsiteY12" fmla="*/ 380246 h 536419"/>
              <a:gd name="connsiteX13" fmla="*/ 79222 w 1140737"/>
              <a:gd name="connsiteY13" fmla="*/ 536419 h 536419"/>
              <a:gd name="connsiteX14" fmla="*/ 217284 w 1140737"/>
              <a:gd name="connsiteY14" fmla="*/ 380246 h 536419"/>
              <a:gd name="connsiteX15" fmla="*/ 63376 w 1140737"/>
              <a:gd name="connsiteY15" fmla="*/ 380246 h 536419"/>
              <a:gd name="connsiteX16" fmla="*/ 0 w 1140737"/>
              <a:gd name="connsiteY16" fmla="*/ 316870 h 536419"/>
              <a:gd name="connsiteX17" fmla="*/ 0 w 1140737"/>
              <a:gd name="connsiteY17" fmla="*/ 316872 h 536419"/>
              <a:gd name="connsiteX18" fmla="*/ 0 w 1140737"/>
              <a:gd name="connsiteY18" fmla="*/ 221810 h 536419"/>
              <a:gd name="connsiteX19" fmla="*/ 0 w 1140737"/>
              <a:gd name="connsiteY19" fmla="*/ 221810 h 536419"/>
              <a:gd name="connsiteX20" fmla="*/ 0 w 1140737"/>
              <a:gd name="connsiteY20" fmla="*/ 63376 h 536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40737" h="536419">
                <a:moveTo>
                  <a:pt x="0" y="63376"/>
                </a:moveTo>
                <a:cubicBezTo>
                  <a:pt x="0" y="28374"/>
                  <a:pt x="28374" y="0"/>
                  <a:pt x="63376" y="0"/>
                </a:cubicBezTo>
                <a:lnTo>
                  <a:pt x="190123" y="0"/>
                </a:lnTo>
                <a:lnTo>
                  <a:pt x="190123" y="0"/>
                </a:lnTo>
                <a:lnTo>
                  <a:pt x="475307" y="0"/>
                </a:lnTo>
                <a:lnTo>
                  <a:pt x="1077361" y="0"/>
                </a:lnTo>
                <a:cubicBezTo>
                  <a:pt x="1112363" y="0"/>
                  <a:pt x="1140737" y="28374"/>
                  <a:pt x="1140737" y="63376"/>
                </a:cubicBezTo>
                <a:lnTo>
                  <a:pt x="1140737" y="221810"/>
                </a:lnTo>
                <a:lnTo>
                  <a:pt x="1140737" y="221810"/>
                </a:lnTo>
                <a:lnTo>
                  <a:pt x="1140737" y="316872"/>
                </a:lnTo>
                <a:lnTo>
                  <a:pt x="1140737" y="316870"/>
                </a:lnTo>
                <a:cubicBezTo>
                  <a:pt x="1140737" y="351872"/>
                  <a:pt x="1112363" y="380246"/>
                  <a:pt x="1077361" y="380246"/>
                </a:cubicBezTo>
                <a:lnTo>
                  <a:pt x="339505" y="380246"/>
                </a:lnTo>
                <a:lnTo>
                  <a:pt x="79222" y="536419"/>
                </a:lnTo>
                <a:lnTo>
                  <a:pt x="217284" y="380246"/>
                </a:lnTo>
                <a:lnTo>
                  <a:pt x="63376" y="380246"/>
                </a:lnTo>
                <a:cubicBezTo>
                  <a:pt x="28374" y="380246"/>
                  <a:pt x="0" y="351872"/>
                  <a:pt x="0" y="316870"/>
                </a:cubicBezTo>
                <a:lnTo>
                  <a:pt x="0" y="316872"/>
                </a:lnTo>
                <a:lnTo>
                  <a:pt x="0" y="221810"/>
                </a:lnTo>
                <a:lnTo>
                  <a:pt x="0" y="221810"/>
                </a:lnTo>
                <a:lnTo>
                  <a:pt x="0" y="63376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1DC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51429" y="1329916"/>
            <a:ext cx="28337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Đừng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gần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nóng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nhé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9" name="Oval 8"/>
          <p:cNvSpPr/>
          <p:nvPr/>
        </p:nvSpPr>
        <p:spPr>
          <a:xfrm>
            <a:off x="7897113" y="5562223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9" y="64816"/>
            <a:ext cx="714375" cy="714375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2868930" y="2828334"/>
            <a:ext cx="2774888" cy="295215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18503" y="294865"/>
            <a:ext cx="7395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400" b="1" spc="-30">
                <a:latin typeface="Arial" panose="020B0604020202020204" pitchFamily="34" charset="0"/>
                <a:cs typeface="Arial" panose="020B0604020202020204" pitchFamily="34" charset="0"/>
              </a:rPr>
              <a:t> đồ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>
                <a:latin typeface="Arial" panose="020B0604020202020204" pitchFamily="34" charset="0"/>
                <a:cs typeface="Arial" panose="020B0604020202020204" pitchFamily="34" charset="0"/>
              </a:rPr>
              <a:t>dùng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0184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61" y="1228531"/>
            <a:ext cx="3642360" cy="23256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1" t="9445"/>
          <a:stretch/>
        </p:blipFill>
        <p:spPr>
          <a:xfrm>
            <a:off x="5196689" y="907363"/>
            <a:ext cx="2574533" cy="27924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" t="6627" r="3125" b="7668"/>
          <a:stretch/>
        </p:blipFill>
        <p:spPr>
          <a:xfrm>
            <a:off x="2326741" y="3802455"/>
            <a:ext cx="3892991" cy="2625506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505561" y="1207306"/>
            <a:ext cx="1899880" cy="886900"/>
          </a:xfrm>
          <a:custGeom>
            <a:avLst/>
            <a:gdLst>
              <a:gd name="connsiteX0" fmla="*/ 0 w 1109475"/>
              <a:gd name="connsiteY0" fmla="*/ 54322 h 325925"/>
              <a:gd name="connsiteX1" fmla="*/ 54322 w 1109475"/>
              <a:gd name="connsiteY1" fmla="*/ 0 h 325925"/>
              <a:gd name="connsiteX2" fmla="*/ 184913 w 1109475"/>
              <a:gd name="connsiteY2" fmla="*/ 0 h 325925"/>
              <a:gd name="connsiteX3" fmla="*/ 184913 w 1109475"/>
              <a:gd name="connsiteY3" fmla="*/ 0 h 325925"/>
              <a:gd name="connsiteX4" fmla="*/ 462281 w 1109475"/>
              <a:gd name="connsiteY4" fmla="*/ 0 h 325925"/>
              <a:gd name="connsiteX5" fmla="*/ 1055153 w 1109475"/>
              <a:gd name="connsiteY5" fmla="*/ 0 h 325925"/>
              <a:gd name="connsiteX6" fmla="*/ 1109475 w 1109475"/>
              <a:gd name="connsiteY6" fmla="*/ 54322 h 325925"/>
              <a:gd name="connsiteX7" fmla="*/ 1109475 w 1109475"/>
              <a:gd name="connsiteY7" fmla="*/ 190123 h 325925"/>
              <a:gd name="connsiteX8" fmla="*/ 1109475 w 1109475"/>
              <a:gd name="connsiteY8" fmla="*/ 190123 h 325925"/>
              <a:gd name="connsiteX9" fmla="*/ 1109475 w 1109475"/>
              <a:gd name="connsiteY9" fmla="*/ 271604 h 325925"/>
              <a:gd name="connsiteX10" fmla="*/ 1109475 w 1109475"/>
              <a:gd name="connsiteY10" fmla="*/ 271603 h 325925"/>
              <a:gd name="connsiteX11" fmla="*/ 1055153 w 1109475"/>
              <a:gd name="connsiteY11" fmla="*/ 325925 h 325925"/>
              <a:gd name="connsiteX12" fmla="*/ 462281 w 1109475"/>
              <a:gd name="connsiteY12" fmla="*/ 325925 h 325925"/>
              <a:gd name="connsiteX13" fmla="*/ 323601 w 1109475"/>
              <a:gd name="connsiteY13" fmla="*/ 366666 h 325925"/>
              <a:gd name="connsiteX14" fmla="*/ 184913 w 1109475"/>
              <a:gd name="connsiteY14" fmla="*/ 325925 h 325925"/>
              <a:gd name="connsiteX15" fmla="*/ 54322 w 1109475"/>
              <a:gd name="connsiteY15" fmla="*/ 325925 h 325925"/>
              <a:gd name="connsiteX16" fmla="*/ 0 w 1109475"/>
              <a:gd name="connsiteY16" fmla="*/ 271603 h 325925"/>
              <a:gd name="connsiteX17" fmla="*/ 0 w 1109475"/>
              <a:gd name="connsiteY17" fmla="*/ 271604 h 325925"/>
              <a:gd name="connsiteX18" fmla="*/ 0 w 1109475"/>
              <a:gd name="connsiteY18" fmla="*/ 190123 h 325925"/>
              <a:gd name="connsiteX19" fmla="*/ 0 w 1109475"/>
              <a:gd name="connsiteY19" fmla="*/ 190123 h 325925"/>
              <a:gd name="connsiteX20" fmla="*/ 0 w 1109475"/>
              <a:gd name="connsiteY20" fmla="*/ 54322 h 325925"/>
              <a:gd name="connsiteX0" fmla="*/ 0 w 1109475"/>
              <a:gd name="connsiteY0" fmla="*/ 54322 h 366666"/>
              <a:gd name="connsiteX1" fmla="*/ 54322 w 1109475"/>
              <a:gd name="connsiteY1" fmla="*/ 0 h 366666"/>
              <a:gd name="connsiteX2" fmla="*/ 184913 w 1109475"/>
              <a:gd name="connsiteY2" fmla="*/ 0 h 366666"/>
              <a:gd name="connsiteX3" fmla="*/ 184913 w 1109475"/>
              <a:gd name="connsiteY3" fmla="*/ 0 h 366666"/>
              <a:gd name="connsiteX4" fmla="*/ 462281 w 1109475"/>
              <a:gd name="connsiteY4" fmla="*/ 0 h 366666"/>
              <a:gd name="connsiteX5" fmla="*/ 1055153 w 1109475"/>
              <a:gd name="connsiteY5" fmla="*/ 0 h 366666"/>
              <a:gd name="connsiteX6" fmla="*/ 1109475 w 1109475"/>
              <a:gd name="connsiteY6" fmla="*/ 54322 h 366666"/>
              <a:gd name="connsiteX7" fmla="*/ 1109475 w 1109475"/>
              <a:gd name="connsiteY7" fmla="*/ 190123 h 366666"/>
              <a:gd name="connsiteX8" fmla="*/ 1109475 w 1109475"/>
              <a:gd name="connsiteY8" fmla="*/ 190123 h 366666"/>
              <a:gd name="connsiteX9" fmla="*/ 1109475 w 1109475"/>
              <a:gd name="connsiteY9" fmla="*/ 271604 h 366666"/>
              <a:gd name="connsiteX10" fmla="*/ 1109475 w 1109475"/>
              <a:gd name="connsiteY10" fmla="*/ 271603 h 366666"/>
              <a:gd name="connsiteX11" fmla="*/ 1055153 w 1109475"/>
              <a:gd name="connsiteY11" fmla="*/ 325925 h 366666"/>
              <a:gd name="connsiteX12" fmla="*/ 733885 w 1109475"/>
              <a:gd name="connsiteY12" fmla="*/ 334978 h 366666"/>
              <a:gd name="connsiteX13" fmla="*/ 323601 w 1109475"/>
              <a:gd name="connsiteY13" fmla="*/ 366666 h 366666"/>
              <a:gd name="connsiteX14" fmla="*/ 184913 w 1109475"/>
              <a:gd name="connsiteY14" fmla="*/ 325925 h 366666"/>
              <a:gd name="connsiteX15" fmla="*/ 54322 w 1109475"/>
              <a:gd name="connsiteY15" fmla="*/ 325925 h 366666"/>
              <a:gd name="connsiteX16" fmla="*/ 0 w 1109475"/>
              <a:gd name="connsiteY16" fmla="*/ 271603 h 366666"/>
              <a:gd name="connsiteX17" fmla="*/ 0 w 1109475"/>
              <a:gd name="connsiteY17" fmla="*/ 271604 h 366666"/>
              <a:gd name="connsiteX18" fmla="*/ 0 w 1109475"/>
              <a:gd name="connsiteY18" fmla="*/ 190123 h 366666"/>
              <a:gd name="connsiteX19" fmla="*/ 0 w 1109475"/>
              <a:gd name="connsiteY19" fmla="*/ 190123 h 366666"/>
              <a:gd name="connsiteX20" fmla="*/ 0 w 1109475"/>
              <a:gd name="connsiteY20" fmla="*/ 54322 h 366666"/>
              <a:gd name="connsiteX0" fmla="*/ 0 w 1109475"/>
              <a:gd name="connsiteY0" fmla="*/ 54322 h 366666"/>
              <a:gd name="connsiteX1" fmla="*/ 54322 w 1109475"/>
              <a:gd name="connsiteY1" fmla="*/ 0 h 366666"/>
              <a:gd name="connsiteX2" fmla="*/ 184913 w 1109475"/>
              <a:gd name="connsiteY2" fmla="*/ 0 h 366666"/>
              <a:gd name="connsiteX3" fmla="*/ 184913 w 1109475"/>
              <a:gd name="connsiteY3" fmla="*/ 0 h 366666"/>
              <a:gd name="connsiteX4" fmla="*/ 462281 w 1109475"/>
              <a:gd name="connsiteY4" fmla="*/ 0 h 366666"/>
              <a:gd name="connsiteX5" fmla="*/ 1055153 w 1109475"/>
              <a:gd name="connsiteY5" fmla="*/ 0 h 366666"/>
              <a:gd name="connsiteX6" fmla="*/ 1109475 w 1109475"/>
              <a:gd name="connsiteY6" fmla="*/ 54322 h 366666"/>
              <a:gd name="connsiteX7" fmla="*/ 1109475 w 1109475"/>
              <a:gd name="connsiteY7" fmla="*/ 190123 h 366666"/>
              <a:gd name="connsiteX8" fmla="*/ 1109475 w 1109475"/>
              <a:gd name="connsiteY8" fmla="*/ 190123 h 366666"/>
              <a:gd name="connsiteX9" fmla="*/ 1109475 w 1109475"/>
              <a:gd name="connsiteY9" fmla="*/ 271604 h 366666"/>
              <a:gd name="connsiteX10" fmla="*/ 1109475 w 1109475"/>
              <a:gd name="connsiteY10" fmla="*/ 271603 h 366666"/>
              <a:gd name="connsiteX11" fmla="*/ 1055153 w 1109475"/>
              <a:gd name="connsiteY11" fmla="*/ 325925 h 366666"/>
              <a:gd name="connsiteX12" fmla="*/ 733885 w 1109475"/>
              <a:gd name="connsiteY12" fmla="*/ 334978 h 366666"/>
              <a:gd name="connsiteX13" fmla="*/ 323601 w 1109475"/>
              <a:gd name="connsiteY13" fmla="*/ 366666 h 366666"/>
              <a:gd name="connsiteX14" fmla="*/ 474624 w 1109475"/>
              <a:gd name="connsiteY14" fmla="*/ 334978 h 366666"/>
              <a:gd name="connsiteX15" fmla="*/ 54322 w 1109475"/>
              <a:gd name="connsiteY15" fmla="*/ 325925 h 366666"/>
              <a:gd name="connsiteX16" fmla="*/ 0 w 1109475"/>
              <a:gd name="connsiteY16" fmla="*/ 271603 h 366666"/>
              <a:gd name="connsiteX17" fmla="*/ 0 w 1109475"/>
              <a:gd name="connsiteY17" fmla="*/ 271604 h 366666"/>
              <a:gd name="connsiteX18" fmla="*/ 0 w 1109475"/>
              <a:gd name="connsiteY18" fmla="*/ 190123 h 366666"/>
              <a:gd name="connsiteX19" fmla="*/ 0 w 1109475"/>
              <a:gd name="connsiteY19" fmla="*/ 190123 h 366666"/>
              <a:gd name="connsiteX20" fmla="*/ 0 w 1109475"/>
              <a:gd name="connsiteY20" fmla="*/ 54322 h 366666"/>
              <a:gd name="connsiteX0" fmla="*/ 0 w 1109475"/>
              <a:gd name="connsiteY0" fmla="*/ 54322 h 511522"/>
              <a:gd name="connsiteX1" fmla="*/ 54322 w 1109475"/>
              <a:gd name="connsiteY1" fmla="*/ 0 h 511522"/>
              <a:gd name="connsiteX2" fmla="*/ 184913 w 1109475"/>
              <a:gd name="connsiteY2" fmla="*/ 0 h 511522"/>
              <a:gd name="connsiteX3" fmla="*/ 184913 w 1109475"/>
              <a:gd name="connsiteY3" fmla="*/ 0 h 511522"/>
              <a:gd name="connsiteX4" fmla="*/ 462281 w 1109475"/>
              <a:gd name="connsiteY4" fmla="*/ 0 h 511522"/>
              <a:gd name="connsiteX5" fmla="*/ 1055153 w 1109475"/>
              <a:gd name="connsiteY5" fmla="*/ 0 h 511522"/>
              <a:gd name="connsiteX6" fmla="*/ 1109475 w 1109475"/>
              <a:gd name="connsiteY6" fmla="*/ 54322 h 511522"/>
              <a:gd name="connsiteX7" fmla="*/ 1109475 w 1109475"/>
              <a:gd name="connsiteY7" fmla="*/ 190123 h 511522"/>
              <a:gd name="connsiteX8" fmla="*/ 1109475 w 1109475"/>
              <a:gd name="connsiteY8" fmla="*/ 190123 h 511522"/>
              <a:gd name="connsiteX9" fmla="*/ 1109475 w 1109475"/>
              <a:gd name="connsiteY9" fmla="*/ 271604 h 511522"/>
              <a:gd name="connsiteX10" fmla="*/ 1109475 w 1109475"/>
              <a:gd name="connsiteY10" fmla="*/ 271603 h 511522"/>
              <a:gd name="connsiteX11" fmla="*/ 1055153 w 1109475"/>
              <a:gd name="connsiteY11" fmla="*/ 325925 h 511522"/>
              <a:gd name="connsiteX12" fmla="*/ 733885 w 1109475"/>
              <a:gd name="connsiteY12" fmla="*/ 334978 h 511522"/>
              <a:gd name="connsiteX13" fmla="*/ 821542 w 1109475"/>
              <a:gd name="connsiteY13" fmla="*/ 511522 h 511522"/>
              <a:gd name="connsiteX14" fmla="*/ 474624 w 1109475"/>
              <a:gd name="connsiteY14" fmla="*/ 334978 h 511522"/>
              <a:gd name="connsiteX15" fmla="*/ 54322 w 1109475"/>
              <a:gd name="connsiteY15" fmla="*/ 325925 h 511522"/>
              <a:gd name="connsiteX16" fmla="*/ 0 w 1109475"/>
              <a:gd name="connsiteY16" fmla="*/ 271603 h 511522"/>
              <a:gd name="connsiteX17" fmla="*/ 0 w 1109475"/>
              <a:gd name="connsiteY17" fmla="*/ 271604 h 511522"/>
              <a:gd name="connsiteX18" fmla="*/ 0 w 1109475"/>
              <a:gd name="connsiteY18" fmla="*/ 190123 h 511522"/>
              <a:gd name="connsiteX19" fmla="*/ 0 w 1109475"/>
              <a:gd name="connsiteY19" fmla="*/ 190123 h 511522"/>
              <a:gd name="connsiteX20" fmla="*/ 0 w 1109475"/>
              <a:gd name="connsiteY20" fmla="*/ 54322 h 511522"/>
              <a:gd name="connsiteX0" fmla="*/ 0 w 1109475"/>
              <a:gd name="connsiteY0" fmla="*/ 54322 h 511522"/>
              <a:gd name="connsiteX1" fmla="*/ 54322 w 1109475"/>
              <a:gd name="connsiteY1" fmla="*/ 0 h 511522"/>
              <a:gd name="connsiteX2" fmla="*/ 184913 w 1109475"/>
              <a:gd name="connsiteY2" fmla="*/ 0 h 511522"/>
              <a:gd name="connsiteX3" fmla="*/ 184913 w 1109475"/>
              <a:gd name="connsiteY3" fmla="*/ 0 h 511522"/>
              <a:gd name="connsiteX4" fmla="*/ 462281 w 1109475"/>
              <a:gd name="connsiteY4" fmla="*/ 0 h 511522"/>
              <a:gd name="connsiteX5" fmla="*/ 1055153 w 1109475"/>
              <a:gd name="connsiteY5" fmla="*/ 0 h 511522"/>
              <a:gd name="connsiteX6" fmla="*/ 1109475 w 1109475"/>
              <a:gd name="connsiteY6" fmla="*/ 54322 h 511522"/>
              <a:gd name="connsiteX7" fmla="*/ 1109475 w 1109475"/>
              <a:gd name="connsiteY7" fmla="*/ 190123 h 511522"/>
              <a:gd name="connsiteX8" fmla="*/ 1109475 w 1109475"/>
              <a:gd name="connsiteY8" fmla="*/ 190123 h 511522"/>
              <a:gd name="connsiteX9" fmla="*/ 1109475 w 1109475"/>
              <a:gd name="connsiteY9" fmla="*/ 271604 h 511522"/>
              <a:gd name="connsiteX10" fmla="*/ 1109475 w 1109475"/>
              <a:gd name="connsiteY10" fmla="*/ 271603 h 511522"/>
              <a:gd name="connsiteX11" fmla="*/ 1055153 w 1109475"/>
              <a:gd name="connsiteY11" fmla="*/ 325925 h 511522"/>
              <a:gd name="connsiteX12" fmla="*/ 815367 w 1109475"/>
              <a:gd name="connsiteY12" fmla="*/ 334978 h 511522"/>
              <a:gd name="connsiteX13" fmla="*/ 821542 w 1109475"/>
              <a:gd name="connsiteY13" fmla="*/ 511522 h 511522"/>
              <a:gd name="connsiteX14" fmla="*/ 474624 w 1109475"/>
              <a:gd name="connsiteY14" fmla="*/ 334978 h 511522"/>
              <a:gd name="connsiteX15" fmla="*/ 54322 w 1109475"/>
              <a:gd name="connsiteY15" fmla="*/ 325925 h 511522"/>
              <a:gd name="connsiteX16" fmla="*/ 0 w 1109475"/>
              <a:gd name="connsiteY16" fmla="*/ 271603 h 511522"/>
              <a:gd name="connsiteX17" fmla="*/ 0 w 1109475"/>
              <a:gd name="connsiteY17" fmla="*/ 271604 h 511522"/>
              <a:gd name="connsiteX18" fmla="*/ 0 w 1109475"/>
              <a:gd name="connsiteY18" fmla="*/ 190123 h 511522"/>
              <a:gd name="connsiteX19" fmla="*/ 0 w 1109475"/>
              <a:gd name="connsiteY19" fmla="*/ 190123 h 511522"/>
              <a:gd name="connsiteX20" fmla="*/ 0 w 1109475"/>
              <a:gd name="connsiteY20" fmla="*/ 54322 h 511522"/>
              <a:gd name="connsiteX0" fmla="*/ 0 w 1109475"/>
              <a:gd name="connsiteY0" fmla="*/ 54322 h 529628"/>
              <a:gd name="connsiteX1" fmla="*/ 54322 w 1109475"/>
              <a:gd name="connsiteY1" fmla="*/ 0 h 529628"/>
              <a:gd name="connsiteX2" fmla="*/ 184913 w 1109475"/>
              <a:gd name="connsiteY2" fmla="*/ 0 h 529628"/>
              <a:gd name="connsiteX3" fmla="*/ 184913 w 1109475"/>
              <a:gd name="connsiteY3" fmla="*/ 0 h 529628"/>
              <a:gd name="connsiteX4" fmla="*/ 462281 w 1109475"/>
              <a:gd name="connsiteY4" fmla="*/ 0 h 529628"/>
              <a:gd name="connsiteX5" fmla="*/ 1055153 w 1109475"/>
              <a:gd name="connsiteY5" fmla="*/ 0 h 529628"/>
              <a:gd name="connsiteX6" fmla="*/ 1109475 w 1109475"/>
              <a:gd name="connsiteY6" fmla="*/ 54322 h 529628"/>
              <a:gd name="connsiteX7" fmla="*/ 1109475 w 1109475"/>
              <a:gd name="connsiteY7" fmla="*/ 190123 h 529628"/>
              <a:gd name="connsiteX8" fmla="*/ 1109475 w 1109475"/>
              <a:gd name="connsiteY8" fmla="*/ 190123 h 529628"/>
              <a:gd name="connsiteX9" fmla="*/ 1109475 w 1109475"/>
              <a:gd name="connsiteY9" fmla="*/ 271604 h 529628"/>
              <a:gd name="connsiteX10" fmla="*/ 1109475 w 1109475"/>
              <a:gd name="connsiteY10" fmla="*/ 271603 h 529628"/>
              <a:gd name="connsiteX11" fmla="*/ 1055153 w 1109475"/>
              <a:gd name="connsiteY11" fmla="*/ 325925 h 529628"/>
              <a:gd name="connsiteX12" fmla="*/ 815367 w 1109475"/>
              <a:gd name="connsiteY12" fmla="*/ 334978 h 529628"/>
              <a:gd name="connsiteX13" fmla="*/ 721953 w 1109475"/>
              <a:gd name="connsiteY13" fmla="*/ 529628 h 529628"/>
              <a:gd name="connsiteX14" fmla="*/ 474624 w 1109475"/>
              <a:gd name="connsiteY14" fmla="*/ 334978 h 529628"/>
              <a:gd name="connsiteX15" fmla="*/ 54322 w 1109475"/>
              <a:gd name="connsiteY15" fmla="*/ 325925 h 529628"/>
              <a:gd name="connsiteX16" fmla="*/ 0 w 1109475"/>
              <a:gd name="connsiteY16" fmla="*/ 271603 h 529628"/>
              <a:gd name="connsiteX17" fmla="*/ 0 w 1109475"/>
              <a:gd name="connsiteY17" fmla="*/ 271604 h 529628"/>
              <a:gd name="connsiteX18" fmla="*/ 0 w 1109475"/>
              <a:gd name="connsiteY18" fmla="*/ 190123 h 529628"/>
              <a:gd name="connsiteX19" fmla="*/ 0 w 1109475"/>
              <a:gd name="connsiteY19" fmla="*/ 190123 h 529628"/>
              <a:gd name="connsiteX20" fmla="*/ 0 w 1109475"/>
              <a:gd name="connsiteY20" fmla="*/ 54322 h 529628"/>
              <a:gd name="connsiteX0" fmla="*/ 0 w 1109475"/>
              <a:gd name="connsiteY0" fmla="*/ 54322 h 529628"/>
              <a:gd name="connsiteX1" fmla="*/ 54322 w 1109475"/>
              <a:gd name="connsiteY1" fmla="*/ 0 h 529628"/>
              <a:gd name="connsiteX2" fmla="*/ 184913 w 1109475"/>
              <a:gd name="connsiteY2" fmla="*/ 0 h 529628"/>
              <a:gd name="connsiteX3" fmla="*/ 184913 w 1109475"/>
              <a:gd name="connsiteY3" fmla="*/ 0 h 529628"/>
              <a:gd name="connsiteX4" fmla="*/ 462281 w 1109475"/>
              <a:gd name="connsiteY4" fmla="*/ 0 h 529628"/>
              <a:gd name="connsiteX5" fmla="*/ 1055153 w 1109475"/>
              <a:gd name="connsiteY5" fmla="*/ 0 h 529628"/>
              <a:gd name="connsiteX6" fmla="*/ 1109475 w 1109475"/>
              <a:gd name="connsiteY6" fmla="*/ 54322 h 529628"/>
              <a:gd name="connsiteX7" fmla="*/ 1109475 w 1109475"/>
              <a:gd name="connsiteY7" fmla="*/ 190123 h 529628"/>
              <a:gd name="connsiteX8" fmla="*/ 1109475 w 1109475"/>
              <a:gd name="connsiteY8" fmla="*/ 190123 h 529628"/>
              <a:gd name="connsiteX9" fmla="*/ 1109475 w 1109475"/>
              <a:gd name="connsiteY9" fmla="*/ 271604 h 529628"/>
              <a:gd name="connsiteX10" fmla="*/ 1109475 w 1109475"/>
              <a:gd name="connsiteY10" fmla="*/ 271603 h 529628"/>
              <a:gd name="connsiteX11" fmla="*/ 1055153 w 1109475"/>
              <a:gd name="connsiteY11" fmla="*/ 325925 h 529628"/>
              <a:gd name="connsiteX12" fmla="*/ 815367 w 1109475"/>
              <a:gd name="connsiteY12" fmla="*/ 334978 h 529628"/>
              <a:gd name="connsiteX13" fmla="*/ 721953 w 1109475"/>
              <a:gd name="connsiteY13" fmla="*/ 529628 h 529628"/>
              <a:gd name="connsiteX14" fmla="*/ 646640 w 1109475"/>
              <a:gd name="connsiteY14" fmla="*/ 344031 h 529628"/>
              <a:gd name="connsiteX15" fmla="*/ 54322 w 1109475"/>
              <a:gd name="connsiteY15" fmla="*/ 325925 h 529628"/>
              <a:gd name="connsiteX16" fmla="*/ 0 w 1109475"/>
              <a:gd name="connsiteY16" fmla="*/ 271603 h 529628"/>
              <a:gd name="connsiteX17" fmla="*/ 0 w 1109475"/>
              <a:gd name="connsiteY17" fmla="*/ 271604 h 529628"/>
              <a:gd name="connsiteX18" fmla="*/ 0 w 1109475"/>
              <a:gd name="connsiteY18" fmla="*/ 190123 h 529628"/>
              <a:gd name="connsiteX19" fmla="*/ 0 w 1109475"/>
              <a:gd name="connsiteY19" fmla="*/ 190123 h 529628"/>
              <a:gd name="connsiteX20" fmla="*/ 0 w 1109475"/>
              <a:gd name="connsiteY20" fmla="*/ 54322 h 529628"/>
              <a:gd name="connsiteX0" fmla="*/ 0 w 1109475"/>
              <a:gd name="connsiteY0" fmla="*/ 54322 h 538681"/>
              <a:gd name="connsiteX1" fmla="*/ 54322 w 1109475"/>
              <a:gd name="connsiteY1" fmla="*/ 0 h 538681"/>
              <a:gd name="connsiteX2" fmla="*/ 184913 w 1109475"/>
              <a:gd name="connsiteY2" fmla="*/ 0 h 538681"/>
              <a:gd name="connsiteX3" fmla="*/ 184913 w 1109475"/>
              <a:gd name="connsiteY3" fmla="*/ 0 h 538681"/>
              <a:gd name="connsiteX4" fmla="*/ 462281 w 1109475"/>
              <a:gd name="connsiteY4" fmla="*/ 0 h 538681"/>
              <a:gd name="connsiteX5" fmla="*/ 1055153 w 1109475"/>
              <a:gd name="connsiteY5" fmla="*/ 0 h 538681"/>
              <a:gd name="connsiteX6" fmla="*/ 1109475 w 1109475"/>
              <a:gd name="connsiteY6" fmla="*/ 54322 h 538681"/>
              <a:gd name="connsiteX7" fmla="*/ 1109475 w 1109475"/>
              <a:gd name="connsiteY7" fmla="*/ 190123 h 538681"/>
              <a:gd name="connsiteX8" fmla="*/ 1109475 w 1109475"/>
              <a:gd name="connsiteY8" fmla="*/ 190123 h 538681"/>
              <a:gd name="connsiteX9" fmla="*/ 1109475 w 1109475"/>
              <a:gd name="connsiteY9" fmla="*/ 271604 h 538681"/>
              <a:gd name="connsiteX10" fmla="*/ 1109475 w 1109475"/>
              <a:gd name="connsiteY10" fmla="*/ 271603 h 538681"/>
              <a:gd name="connsiteX11" fmla="*/ 1055153 w 1109475"/>
              <a:gd name="connsiteY11" fmla="*/ 325925 h 538681"/>
              <a:gd name="connsiteX12" fmla="*/ 815367 w 1109475"/>
              <a:gd name="connsiteY12" fmla="*/ 334978 h 538681"/>
              <a:gd name="connsiteX13" fmla="*/ 676686 w 1109475"/>
              <a:gd name="connsiteY13" fmla="*/ 538681 h 538681"/>
              <a:gd name="connsiteX14" fmla="*/ 646640 w 1109475"/>
              <a:gd name="connsiteY14" fmla="*/ 344031 h 538681"/>
              <a:gd name="connsiteX15" fmla="*/ 54322 w 1109475"/>
              <a:gd name="connsiteY15" fmla="*/ 325925 h 538681"/>
              <a:gd name="connsiteX16" fmla="*/ 0 w 1109475"/>
              <a:gd name="connsiteY16" fmla="*/ 271603 h 538681"/>
              <a:gd name="connsiteX17" fmla="*/ 0 w 1109475"/>
              <a:gd name="connsiteY17" fmla="*/ 271604 h 538681"/>
              <a:gd name="connsiteX18" fmla="*/ 0 w 1109475"/>
              <a:gd name="connsiteY18" fmla="*/ 190123 h 538681"/>
              <a:gd name="connsiteX19" fmla="*/ 0 w 1109475"/>
              <a:gd name="connsiteY19" fmla="*/ 190123 h 538681"/>
              <a:gd name="connsiteX20" fmla="*/ 0 w 1109475"/>
              <a:gd name="connsiteY20" fmla="*/ 54322 h 538681"/>
              <a:gd name="connsiteX0" fmla="*/ 0 w 1109475"/>
              <a:gd name="connsiteY0" fmla="*/ 54322 h 538681"/>
              <a:gd name="connsiteX1" fmla="*/ 54322 w 1109475"/>
              <a:gd name="connsiteY1" fmla="*/ 0 h 538681"/>
              <a:gd name="connsiteX2" fmla="*/ 184913 w 1109475"/>
              <a:gd name="connsiteY2" fmla="*/ 0 h 538681"/>
              <a:gd name="connsiteX3" fmla="*/ 184913 w 1109475"/>
              <a:gd name="connsiteY3" fmla="*/ 0 h 538681"/>
              <a:gd name="connsiteX4" fmla="*/ 462281 w 1109475"/>
              <a:gd name="connsiteY4" fmla="*/ 0 h 538681"/>
              <a:gd name="connsiteX5" fmla="*/ 1055153 w 1109475"/>
              <a:gd name="connsiteY5" fmla="*/ 0 h 538681"/>
              <a:gd name="connsiteX6" fmla="*/ 1109475 w 1109475"/>
              <a:gd name="connsiteY6" fmla="*/ 54322 h 538681"/>
              <a:gd name="connsiteX7" fmla="*/ 1109475 w 1109475"/>
              <a:gd name="connsiteY7" fmla="*/ 190123 h 538681"/>
              <a:gd name="connsiteX8" fmla="*/ 1109475 w 1109475"/>
              <a:gd name="connsiteY8" fmla="*/ 190123 h 538681"/>
              <a:gd name="connsiteX9" fmla="*/ 1109475 w 1109475"/>
              <a:gd name="connsiteY9" fmla="*/ 271604 h 538681"/>
              <a:gd name="connsiteX10" fmla="*/ 1109475 w 1109475"/>
              <a:gd name="connsiteY10" fmla="*/ 271603 h 538681"/>
              <a:gd name="connsiteX11" fmla="*/ 1055153 w 1109475"/>
              <a:gd name="connsiteY11" fmla="*/ 325925 h 538681"/>
              <a:gd name="connsiteX12" fmla="*/ 887794 w 1109475"/>
              <a:gd name="connsiteY12" fmla="*/ 334978 h 538681"/>
              <a:gd name="connsiteX13" fmla="*/ 676686 w 1109475"/>
              <a:gd name="connsiteY13" fmla="*/ 538681 h 538681"/>
              <a:gd name="connsiteX14" fmla="*/ 646640 w 1109475"/>
              <a:gd name="connsiteY14" fmla="*/ 344031 h 538681"/>
              <a:gd name="connsiteX15" fmla="*/ 54322 w 1109475"/>
              <a:gd name="connsiteY15" fmla="*/ 325925 h 538681"/>
              <a:gd name="connsiteX16" fmla="*/ 0 w 1109475"/>
              <a:gd name="connsiteY16" fmla="*/ 271603 h 538681"/>
              <a:gd name="connsiteX17" fmla="*/ 0 w 1109475"/>
              <a:gd name="connsiteY17" fmla="*/ 271604 h 538681"/>
              <a:gd name="connsiteX18" fmla="*/ 0 w 1109475"/>
              <a:gd name="connsiteY18" fmla="*/ 190123 h 538681"/>
              <a:gd name="connsiteX19" fmla="*/ 0 w 1109475"/>
              <a:gd name="connsiteY19" fmla="*/ 190123 h 538681"/>
              <a:gd name="connsiteX20" fmla="*/ 0 w 1109475"/>
              <a:gd name="connsiteY20" fmla="*/ 54322 h 538681"/>
              <a:gd name="connsiteX0" fmla="*/ 0 w 1109475"/>
              <a:gd name="connsiteY0" fmla="*/ 54322 h 538681"/>
              <a:gd name="connsiteX1" fmla="*/ 54322 w 1109475"/>
              <a:gd name="connsiteY1" fmla="*/ 0 h 538681"/>
              <a:gd name="connsiteX2" fmla="*/ 184913 w 1109475"/>
              <a:gd name="connsiteY2" fmla="*/ 0 h 538681"/>
              <a:gd name="connsiteX3" fmla="*/ 184913 w 1109475"/>
              <a:gd name="connsiteY3" fmla="*/ 0 h 538681"/>
              <a:gd name="connsiteX4" fmla="*/ 462281 w 1109475"/>
              <a:gd name="connsiteY4" fmla="*/ 0 h 538681"/>
              <a:gd name="connsiteX5" fmla="*/ 1055153 w 1109475"/>
              <a:gd name="connsiteY5" fmla="*/ 0 h 538681"/>
              <a:gd name="connsiteX6" fmla="*/ 1109475 w 1109475"/>
              <a:gd name="connsiteY6" fmla="*/ 54322 h 538681"/>
              <a:gd name="connsiteX7" fmla="*/ 1109475 w 1109475"/>
              <a:gd name="connsiteY7" fmla="*/ 190123 h 538681"/>
              <a:gd name="connsiteX8" fmla="*/ 1109475 w 1109475"/>
              <a:gd name="connsiteY8" fmla="*/ 190123 h 538681"/>
              <a:gd name="connsiteX9" fmla="*/ 1109475 w 1109475"/>
              <a:gd name="connsiteY9" fmla="*/ 271604 h 538681"/>
              <a:gd name="connsiteX10" fmla="*/ 1109475 w 1109475"/>
              <a:gd name="connsiteY10" fmla="*/ 271603 h 538681"/>
              <a:gd name="connsiteX11" fmla="*/ 1055153 w 1109475"/>
              <a:gd name="connsiteY11" fmla="*/ 325925 h 538681"/>
              <a:gd name="connsiteX12" fmla="*/ 887794 w 1109475"/>
              <a:gd name="connsiteY12" fmla="*/ 334978 h 538681"/>
              <a:gd name="connsiteX13" fmla="*/ 676686 w 1109475"/>
              <a:gd name="connsiteY13" fmla="*/ 538681 h 538681"/>
              <a:gd name="connsiteX14" fmla="*/ 818656 w 1109475"/>
              <a:gd name="connsiteY14" fmla="*/ 344031 h 538681"/>
              <a:gd name="connsiteX15" fmla="*/ 54322 w 1109475"/>
              <a:gd name="connsiteY15" fmla="*/ 325925 h 538681"/>
              <a:gd name="connsiteX16" fmla="*/ 0 w 1109475"/>
              <a:gd name="connsiteY16" fmla="*/ 271603 h 538681"/>
              <a:gd name="connsiteX17" fmla="*/ 0 w 1109475"/>
              <a:gd name="connsiteY17" fmla="*/ 271604 h 538681"/>
              <a:gd name="connsiteX18" fmla="*/ 0 w 1109475"/>
              <a:gd name="connsiteY18" fmla="*/ 190123 h 538681"/>
              <a:gd name="connsiteX19" fmla="*/ 0 w 1109475"/>
              <a:gd name="connsiteY19" fmla="*/ 190123 h 538681"/>
              <a:gd name="connsiteX20" fmla="*/ 0 w 1109475"/>
              <a:gd name="connsiteY20" fmla="*/ 54322 h 538681"/>
              <a:gd name="connsiteX0" fmla="*/ 0 w 1109475"/>
              <a:gd name="connsiteY0" fmla="*/ 54322 h 538681"/>
              <a:gd name="connsiteX1" fmla="*/ 54322 w 1109475"/>
              <a:gd name="connsiteY1" fmla="*/ 0 h 538681"/>
              <a:gd name="connsiteX2" fmla="*/ 184913 w 1109475"/>
              <a:gd name="connsiteY2" fmla="*/ 0 h 538681"/>
              <a:gd name="connsiteX3" fmla="*/ 184913 w 1109475"/>
              <a:gd name="connsiteY3" fmla="*/ 0 h 538681"/>
              <a:gd name="connsiteX4" fmla="*/ 462281 w 1109475"/>
              <a:gd name="connsiteY4" fmla="*/ 0 h 538681"/>
              <a:gd name="connsiteX5" fmla="*/ 1055153 w 1109475"/>
              <a:gd name="connsiteY5" fmla="*/ 0 h 538681"/>
              <a:gd name="connsiteX6" fmla="*/ 1109475 w 1109475"/>
              <a:gd name="connsiteY6" fmla="*/ 54322 h 538681"/>
              <a:gd name="connsiteX7" fmla="*/ 1109475 w 1109475"/>
              <a:gd name="connsiteY7" fmla="*/ 190123 h 538681"/>
              <a:gd name="connsiteX8" fmla="*/ 1109475 w 1109475"/>
              <a:gd name="connsiteY8" fmla="*/ 190123 h 538681"/>
              <a:gd name="connsiteX9" fmla="*/ 1109475 w 1109475"/>
              <a:gd name="connsiteY9" fmla="*/ 271604 h 538681"/>
              <a:gd name="connsiteX10" fmla="*/ 1109475 w 1109475"/>
              <a:gd name="connsiteY10" fmla="*/ 271603 h 538681"/>
              <a:gd name="connsiteX11" fmla="*/ 1055153 w 1109475"/>
              <a:gd name="connsiteY11" fmla="*/ 325925 h 538681"/>
              <a:gd name="connsiteX12" fmla="*/ 887794 w 1109475"/>
              <a:gd name="connsiteY12" fmla="*/ 334978 h 538681"/>
              <a:gd name="connsiteX13" fmla="*/ 676686 w 1109475"/>
              <a:gd name="connsiteY13" fmla="*/ 538681 h 538681"/>
              <a:gd name="connsiteX14" fmla="*/ 782442 w 1109475"/>
              <a:gd name="connsiteY14" fmla="*/ 325924 h 538681"/>
              <a:gd name="connsiteX15" fmla="*/ 54322 w 1109475"/>
              <a:gd name="connsiteY15" fmla="*/ 325925 h 538681"/>
              <a:gd name="connsiteX16" fmla="*/ 0 w 1109475"/>
              <a:gd name="connsiteY16" fmla="*/ 271603 h 538681"/>
              <a:gd name="connsiteX17" fmla="*/ 0 w 1109475"/>
              <a:gd name="connsiteY17" fmla="*/ 271604 h 538681"/>
              <a:gd name="connsiteX18" fmla="*/ 0 w 1109475"/>
              <a:gd name="connsiteY18" fmla="*/ 190123 h 538681"/>
              <a:gd name="connsiteX19" fmla="*/ 0 w 1109475"/>
              <a:gd name="connsiteY19" fmla="*/ 190123 h 538681"/>
              <a:gd name="connsiteX20" fmla="*/ 0 w 1109475"/>
              <a:gd name="connsiteY20" fmla="*/ 54322 h 538681"/>
              <a:gd name="connsiteX0" fmla="*/ 0 w 1109475"/>
              <a:gd name="connsiteY0" fmla="*/ 54322 h 511520"/>
              <a:gd name="connsiteX1" fmla="*/ 54322 w 1109475"/>
              <a:gd name="connsiteY1" fmla="*/ 0 h 511520"/>
              <a:gd name="connsiteX2" fmla="*/ 184913 w 1109475"/>
              <a:gd name="connsiteY2" fmla="*/ 0 h 511520"/>
              <a:gd name="connsiteX3" fmla="*/ 184913 w 1109475"/>
              <a:gd name="connsiteY3" fmla="*/ 0 h 511520"/>
              <a:gd name="connsiteX4" fmla="*/ 462281 w 1109475"/>
              <a:gd name="connsiteY4" fmla="*/ 0 h 511520"/>
              <a:gd name="connsiteX5" fmla="*/ 1055153 w 1109475"/>
              <a:gd name="connsiteY5" fmla="*/ 0 h 511520"/>
              <a:gd name="connsiteX6" fmla="*/ 1109475 w 1109475"/>
              <a:gd name="connsiteY6" fmla="*/ 54322 h 511520"/>
              <a:gd name="connsiteX7" fmla="*/ 1109475 w 1109475"/>
              <a:gd name="connsiteY7" fmla="*/ 190123 h 511520"/>
              <a:gd name="connsiteX8" fmla="*/ 1109475 w 1109475"/>
              <a:gd name="connsiteY8" fmla="*/ 190123 h 511520"/>
              <a:gd name="connsiteX9" fmla="*/ 1109475 w 1109475"/>
              <a:gd name="connsiteY9" fmla="*/ 271604 h 511520"/>
              <a:gd name="connsiteX10" fmla="*/ 1109475 w 1109475"/>
              <a:gd name="connsiteY10" fmla="*/ 271603 h 511520"/>
              <a:gd name="connsiteX11" fmla="*/ 1055153 w 1109475"/>
              <a:gd name="connsiteY11" fmla="*/ 325925 h 511520"/>
              <a:gd name="connsiteX12" fmla="*/ 887794 w 1109475"/>
              <a:gd name="connsiteY12" fmla="*/ 334978 h 511520"/>
              <a:gd name="connsiteX13" fmla="*/ 694793 w 1109475"/>
              <a:gd name="connsiteY13" fmla="*/ 511520 h 511520"/>
              <a:gd name="connsiteX14" fmla="*/ 782442 w 1109475"/>
              <a:gd name="connsiteY14" fmla="*/ 325924 h 511520"/>
              <a:gd name="connsiteX15" fmla="*/ 54322 w 1109475"/>
              <a:gd name="connsiteY15" fmla="*/ 325925 h 511520"/>
              <a:gd name="connsiteX16" fmla="*/ 0 w 1109475"/>
              <a:gd name="connsiteY16" fmla="*/ 271603 h 511520"/>
              <a:gd name="connsiteX17" fmla="*/ 0 w 1109475"/>
              <a:gd name="connsiteY17" fmla="*/ 271604 h 511520"/>
              <a:gd name="connsiteX18" fmla="*/ 0 w 1109475"/>
              <a:gd name="connsiteY18" fmla="*/ 190123 h 511520"/>
              <a:gd name="connsiteX19" fmla="*/ 0 w 1109475"/>
              <a:gd name="connsiteY19" fmla="*/ 190123 h 511520"/>
              <a:gd name="connsiteX20" fmla="*/ 0 w 1109475"/>
              <a:gd name="connsiteY20" fmla="*/ 54322 h 511520"/>
              <a:gd name="connsiteX0" fmla="*/ 0 w 1109475"/>
              <a:gd name="connsiteY0" fmla="*/ 54322 h 497601"/>
              <a:gd name="connsiteX1" fmla="*/ 54322 w 1109475"/>
              <a:gd name="connsiteY1" fmla="*/ 0 h 497601"/>
              <a:gd name="connsiteX2" fmla="*/ 184913 w 1109475"/>
              <a:gd name="connsiteY2" fmla="*/ 0 h 497601"/>
              <a:gd name="connsiteX3" fmla="*/ 184913 w 1109475"/>
              <a:gd name="connsiteY3" fmla="*/ 0 h 497601"/>
              <a:gd name="connsiteX4" fmla="*/ 462281 w 1109475"/>
              <a:gd name="connsiteY4" fmla="*/ 0 h 497601"/>
              <a:gd name="connsiteX5" fmla="*/ 1055153 w 1109475"/>
              <a:gd name="connsiteY5" fmla="*/ 0 h 497601"/>
              <a:gd name="connsiteX6" fmla="*/ 1109475 w 1109475"/>
              <a:gd name="connsiteY6" fmla="*/ 54322 h 497601"/>
              <a:gd name="connsiteX7" fmla="*/ 1109475 w 1109475"/>
              <a:gd name="connsiteY7" fmla="*/ 190123 h 497601"/>
              <a:gd name="connsiteX8" fmla="*/ 1109475 w 1109475"/>
              <a:gd name="connsiteY8" fmla="*/ 190123 h 497601"/>
              <a:gd name="connsiteX9" fmla="*/ 1109475 w 1109475"/>
              <a:gd name="connsiteY9" fmla="*/ 271604 h 497601"/>
              <a:gd name="connsiteX10" fmla="*/ 1109475 w 1109475"/>
              <a:gd name="connsiteY10" fmla="*/ 271603 h 497601"/>
              <a:gd name="connsiteX11" fmla="*/ 1055153 w 1109475"/>
              <a:gd name="connsiteY11" fmla="*/ 325925 h 497601"/>
              <a:gd name="connsiteX12" fmla="*/ 887794 w 1109475"/>
              <a:gd name="connsiteY12" fmla="*/ 334978 h 497601"/>
              <a:gd name="connsiteX13" fmla="*/ 694793 w 1109475"/>
              <a:gd name="connsiteY13" fmla="*/ 497601 h 497601"/>
              <a:gd name="connsiteX14" fmla="*/ 782442 w 1109475"/>
              <a:gd name="connsiteY14" fmla="*/ 325924 h 497601"/>
              <a:gd name="connsiteX15" fmla="*/ 54322 w 1109475"/>
              <a:gd name="connsiteY15" fmla="*/ 325925 h 497601"/>
              <a:gd name="connsiteX16" fmla="*/ 0 w 1109475"/>
              <a:gd name="connsiteY16" fmla="*/ 271603 h 497601"/>
              <a:gd name="connsiteX17" fmla="*/ 0 w 1109475"/>
              <a:gd name="connsiteY17" fmla="*/ 271604 h 497601"/>
              <a:gd name="connsiteX18" fmla="*/ 0 w 1109475"/>
              <a:gd name="connsiteY18" fmla="*/ 190123 h 497601"/>
              <a:gd name="connsiteX19" fmla="*/ 0 w 1109475"/>
              <a:gd name="connsiteY19" fmla="*/ 190123 h 497601"/>
              <a:gd name="connsiteX20" fmla="*/ 0 w 1109475"/>
              <a:gd name="connsiteY20" fmla="*/ 54322 h 497601"/>
              <a:gd name="connsiteX0" fmla="*/ 0 w 1109475"/>
              <a:gd name="connsiteY0" fmla="*/ 54322 h 419048"/>
              <a:gd name="connsiteX1" fmla="*/ 54322 w 1109475"/>
              <a:gd name="connsiteY1" fmla="*/ 0 h 419048"/>
              <a:gd name="connsiteX2" fmla="*/ 184913 w 1109475"/>
              <a:gd name="connsiteY2" fmla="*/ 0 h 419048"/>
              <a:gd name="connsiteX3" fmla="*/ 184913 w 1109475"/>
              <a:gd name="connsiteY3" fmla="*/ 0 h 419048"/>
              <a:gd name="connsiteX4" fmla="*/ 462281 w 1109475"/>
              <a:gd name="connsiteY4" fmla="*/ 0 h 419048"/>
              <a:gd name="connsiteX5" fmla="*/ 1055153 w 1109475"/>
              <a:gd name="connsiteY5" fmla="*/ 0 h 419048"/>
              <a:gd name="connsiteX6" fmla="*/ 1109475 w 1109475"/>
              <a:gd name="connsiteY6" fmla="*/ 54322 h 419048"/>
              <a:gd name="connsiteX7" fmla="*/ 1109475 w 1109475"/>
              <a:gd name="connsiteY7" fmla="*/ 190123 h 419048"/>
              <a:gd name="connsiteX8" fmla="*/ 1109475 w 1109475"/>
              <a:gd name="connsiteY8" fmla="*/ 190123 h 419048"/>
              <a:gd name="connsiteX9" fmla="*/ 1109475 w 1109475"/>
              <a:gd name="connsiteY9" fmla="*/ 271604 h 419048"/>
              <a:gd name="connsiteX10" fmla="*/ 1109475 w 1109475"/>
              <a:gd name="connsiteY10" fmla="*/ 271603 h 419048"/>
              <a:gd name="connsiteX11" fmla="*/ 1055153 w 1109475"/>
              <a:gd name="connsiteY11" fmla="*/ 325925 h 419048"/>
              <a:gd name="connsiteX12" fmla="*/ 887794 w 1109475"/>
              <a:gd name="connsiteY12" fmla="*/ 334978 h 419048"/>
              <a:gd name="connsiteX13" fmla="*/ 715941 w 1109475"/>
              <a:gd name="connsiteY13" fmla="*/ 419048 h 419048"/>
              <a:gd name="connsiteX14" fmla="*/ 782442 w 1109475"/>
              <a:gd name="connsiteY14" fmla="*/ 325924 h 419048"/>
              <a:gd name="connsiteX15" fmla="*/ 54322 w 1109475"/>
              <a:gd name="connsiteY15" fmla="*/ 325925 h 419048"/>
              <a:gd name="connsiteX16" fmla="*/ 0 w 1109475"/>
              <a:gd name="connsiteY16" fmla="*/ 271603 h 419048"/>
              <a:gd name="connsiteX17" fmla="*/ 0 w 1109475"/>
              <a:gd name="connsiteY17" fmla="*/ 271604 h 419048"/>
              <a:gd name="connsiteX18" fmla="*/ 0 w 1109475"/>
              <a:gd name="connsiteY18" fmla="*/ 190123 h 419048"/>
              <a:gd name="connsiteX19" fmla="*/ 0 w 1109475"/>
              <a:gd name="connsiteY19" fmla="*/ 190123 h 419048"/>
              <a:gd name="connsiteX20" fmla="*/ 0 w 1109475"/>
              <a:gd name="connsiteY20" fmla="*/ 54322 h 419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09475" h="419048">
                <a:moveTo>
                  <a:pt x="0" y="54322"/>
                </a:moveTo>
                <a:cubicBezTo>
                  <a:pt x="0" y="24321"/>
                  <a:pt x="24321" y="0"/>
                  <a:pt x="54322" y="0"/>
                </a:cubicBezTo>
                <a:lnTo>
                  <a:pt x="184913" y="0"/>
                </a:lnTo>
                <a:lnTo>
                  <a:pt x="184913" y="0"/>
                </a:lnTo>
                <a:lnTo>
                  <a:pt x="462281" y="0"/>
                </a:lnTo>
                <a:lnTo>
                  <a:pt x="1055153" y="0"/>
                </a:lnTo>
                <a:cubicBezTo>
                  <a:pt x="1085154" y="0"/>
                  <a:pt x="1109475" y="24321"/>
                  <a:pt x="1109475" y="54322"/>
                </a:cubicBezTo>
                <a:lnTo>
                  <a:pt x="1109475" y="190123"/>
                </a:lnTo>
                <a:lnTo>
                  <a:pt x="1109475" y="190123"/>
                </a:lnTo>
                <a:lnTo>
                  <a:pt x="1109475" y="271604"/>
                </a:lnTo>
                <a:lnTo>
                  <a:pt x="1109475" y="271603"/>
                </a:lnTo>
                <a:cubicBezTo>
                  <a:pt x="1109475" y="301604"/>
                  <a:pt x="1085154" y="325925"/>
                  <a:pt x="1055153" y="325925"/>
                </a:cubicBezTo>
                <a:lnTo>
                  <a:pt x="887794" y="334978"/>
                </a:lnTo>
                <a:lnTo>
                  <a:pt x="715941" y="419048"/>
                </a:lnTo>
                <a:lnTo>
                  <a:pt x="782442" y="325924"/>
                </a:lnTo>
                <a:lnTo>
                  <a:pt x="54322" y="325925"/>
                </a:lnTo>
                <a:cubicBezTo>
                  <a:pt x="24321" y="325925"/>
                  <a:pt x="0" y="301604"/>
                  <a:pt x="0" y="271603"/>
                </a:cubicBezTo>
                <a:lnTo>
                  <a:pt x="0" y="271604"/>
                </a:lnTo>
                <a:lnTo>
                  <a:pt x="0" y="190123"/>
                </a:lnTo>
                <a:lnTo>
                  <a:pt x="0" y="190123"/>
                </a:lnTo>
                <a:lnTo>
                  <a:pt x="0" y="5432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48C9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05561" y="1207306"/>
            <a:ext cx="19896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Bố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ơi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cắm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đèn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con.</a:t>
            </a:r>
          </a:p>
        </p:txBody>
      </p:sp>
      <p:sp>
        <p:nvSpPr>
          <p:cNvPr id="11" name="Rounded Rectangular Callout 10"/>
          <p:cNvSpPr/>
          <p:nvPr/>
        </p:nvSpPr>
        <p:spPr>
          <a:xfrm>
            <a:off x="3553012" y="3693036"/>
            <a:ext cx="2220479" cy="907835"/>
          </a:xfrm>
          <a:custGeom>
            <a:avLst/>
            <a:gdLst>
              <a:gd name="connsiteX0" fmla="*/ 0 w 1140737"/>
              <a:gd name="connsiteY0" fmla="*/ 63376 h 380246"/>
              <a:gd name="connsiteX1" fmla="*/ 63376 w 1140737"/>
              <a:gd name="connsiteY1" fmla="*/ 0 h 380246"/>
              <a:gd name="connsiteX2" fmla="*/ 190123 w 1140737"/>
              <a:gd name="connsiteY2" fmla="*/ 0 h 380246"/>
              <a:gd name="connsiteX3" fmla="*/ 190123 w 1140737"/>
              <a:gd name="connsiteY3" fmla="*/ 0 h 380246"/>
              <a:gd name="connsiteX4" fmla="*/ 475307 w 1140737"/>
              <a:gd name="connsiteY4" fmla="*/ 0 h 380246"/>
              <a:gd name="connsiteX5" fmla="*/ 1077361 w 1140737"/>
              <a:gd name="connsiteY5" fmla="*/ 0 h 380246"/>
              <a:gd name="connsiteX6" fmla="*/ 1140737 w 1140737"/>
              <a:gd name="connsiteY6" fmla="*/ 63376 h 380246"/>
              <a:gd name="connsiteX7" fmla="*/ 1140737 w 1140737"/>
              <a:gd name="connsiteY7" fmla="*/ 221810 h 380246"/>
              <a:gd name="connsiteX8" fmla="*/ 1140737 w 1140737"/>
              <a:gd name="connsiteY8" fmla="*/ 221810 h 380246"/>
              <a:gd name="connsiteX9" fmla="*/ 1140737 w 1140737"/>
              <a:gd name="connsiteY9" fmla="*/ 316872 h 380246"/>
              <a:gd name="connsiteX10" fmla="*/ 1140737 w 1140737"/>
              <a:gd name="connsiteY10" fmla="*/ 316870 h 380246"/>
              <a:gd name="connsiteX11" fmla="*/ 1077361 w 1140737"/>
              <a:gd name="connsiteY11" fmla="*/ 380246 h 380246"/>
              <a:gd name="connsiteX12" fmla="*/ 475307 w 1140737"/>
              <a:gd name="connsiteY12" fmla="*/ 380246 h 380246"/>
              <a:gd name="connsiteX13" fmla="*/ 332719 w 1140737"/>
              <a:gd name="connsiteY13" fmla="*/ 427777 h 380246"/>
              <a:gd name="connsiteX14" fmla="*/ 190123 w 1140737"/>
              <a:gd name="connsiteY14" fmla="*/ 380246 h 380246"/>
              <a:gd name="connsiteX15" fmla="*/ 63376 w 1140737"/>
              <a:gd name="connsiteY15" fmla="*/ 380246 h 380246"/>
              <a:gd name="connsiteX16" fmla="*/ 0 w 1140737"/>
              <a:gd name="connsiteY16" fmla="*/ 316870 h 380246"/>
              <a:gd name="connsiteX17" fmla="*/ 0 w 1140737"/>
              <a:gd name="connsiteY17" fmla="*/ 316872 h 380246"/>
              <a:gd name="connsiteX18" fmla="*/ 0 w 1140737"/>
              <a:gd name="connsiteY18" fmla="*/ 221810 h 380246"/>
              <a:gd name="connsiteX19" fmla="*/ 0 w 1140737"/>
              <a:gd name="connsiteY19" fmla="*/ 221810 h 380246"/>
              <a:gd name="connsiteX20" fmla="*/ 0 w 1140737"/>
              <a:gd name="connsiteY20" fmla="*/ 63376 h 380246"/>
              <a:gd name="connsiteX0" fmla="*/ 0 w 1140737"/>
              <a:gd name="connsiteY0" fmla="*/ 63376 h 554525"/>
              <a:gd name="connsiteX1" fmla="*/ 63376 w 1140737"/>
              <a:gd name="connsiteY1" fmla="*/ 0 h 554525"/>
              <a:gd name="connsiteX2" fmla="*/ 190123 w 1140737"/>
              <a:gd name="connsiteY2" fmla="*/ 0 h 554525"/>
              <a:gd name="connsiteX3" fmla="*/ 190123 w 1140737"/>
              <a:gd name="connsiteY3" fmla="*/ 0 h 554525"/>
              <a:gd name="connsiteX4" fmla="*/ 475307 w 1140737"/>
              <a:gd name="connsiteY4" fmla="*/ 0 h 554525"/>
              <a:gd name="connsiteX5" fmla="*/ 1077361 w 1140737"/>
              <a:gd name="connsiteY5" fmla="*/ 0 h 554525"/>
              <a:gd name="connsiteX6" fmla="*/ 1140737 w 1140737"/>
              <a:gd name="connsiteY6" fmla="*/ 63376 h 554525"/>
              <a:gd name="connsiteX7" fmla="*/ 1140737 w 1140737"/>
              <a:gd name="connsiteY7" fmla="*/ 221810 h 554525"/>
              <a:gd name="connsiteX8" fmla="*/ 1140737 w 1140737"/>
              <a:gd name="connsiteY8" fmla="*/ 221810 h 554525"/>
              <a:gd name="connsiteX9" fmla="*/ 1140737 w 1140737"/>
              <a:gd name="connsiteY9" fmla="*/ 316872 h 554525"/>
              <a:gd name="connsiteX10" fmla="*/ 1140737 w 1140737"/>
              <a:gd name="connsiteY10" fmla="*/ 316870 h 554525"/>
              <a:gd name="connsiteX11" fmla="*/ 1077361 w 1140737"/>
              <a:gd name="connsiteY11" fmla="*/ 380246 h 554525"/>
              <a:gd name="connsiteX12" fmla="*/ 475307 w 1140737"/>
              <a:gd name="connsiteY12" fmla="*/ 380246 h 554525"/>
              <a:gd name="connsiteX13" fmla="*/ 169757 w 1140737"/>
              <a:gd name="connsiteY13" fmla="*/ 554525 h 554525"/>
              <a:gd name="connsiteX14" fmla="*/ 190123 w 1140737"/>
              <a:gd name="connsiteY14" fmla="*/ 380246 h 554525"/>
              <a:gd name="connsiteX15" fmla="*/ 63376 w 1140737"/>
              <a:gd name="connsiteY15" fmla="*/ 380246 h 554525"/>
              <a:gd name="connsiteX16" fmla="*/ 0 w 1140737"/>
              <a:gd name="connsiteY16" fmla="*/ 316870 h 554525"/>
              <a:gd name="connsiteX17" fmla="*/ 0 w 1140737"/>
              <a:gd name="connsiteY17" fmla="*/ 316872 h 554525"/>
              <a:gd name="connsiteX18" fmla="*/ 0 w 1140737"/>
              <a:gd name="connsiteY18" fmla="*/ 221810 h 554525"/>
              <a:gd name="connsiteX19" fmla="*/ 0 w 1140737"/>
              <a:gd name="connsiteY19" fmla="*/ 221810 h 554525"/>
              <a:gd name="connsiteX20" fmla="*/ 0 w 1140737"/>
              <a:gd name="connsiteY20" fmla="*/ 63376 h 554525"/>
              <a:gd name="connsiteX0" fmla="*/ 0 w 1140737"/>
              <a:gd name="connsiteY0" fmla="*/ 63376 h 554525"/>
              <a:gd name="connsiteX1" fmla="*/ 63376 w 1140737"/>
              <a:gd name="connsiteY1" fmla="*/ 0 h 554525"/>
              <a:gd name="connsiteX2" fmla="*/ 190123 w 1140737"/>
              <a:gd name="connsiteY2" fmla="*/ 0 h 554525"/>
              <a:gd name="connsiteX3" fmla="*/ 190123 w 1140737"/>
              <a:gd name="connsiteY3" fmla="*/ 0 h 554525"/>
              <a:gd name="connsiteX4" fmla="*/ 475307 w 1140737"/>
              <a:gd name="connsiteY4" fmla="*/ 0 h 554525"/>
              <a:gd name="connsiteX5" fmla="*/ 1077361 w 1140737"/>
              <a:gd name="connsiteY5" fmla="*/ 0 h 554525"/>
              <a:gd name="connsiteX6" fmla="*/ 1140737 w 1140737"/>
              <a:gd name="connsiteY6" fmla="*/ 63376 h 554525"/>
              <a:gd name="connsiteX7" fmla="*/ 1140737 w 1140737"/>
              <a:gd name="connsiteY7" fmla="*/ 221810 h 554525"/>
              <a:gd name="connsiteX8" fmla="*/ 1140737 w 1140737"/>
              <a:gd name="connsiteY8" fmla="*/ 221810 h 554525"/>
              <a:gd name="connsiteX9" fmla="*/ 1140737 w 1140737"/>
              <a:gd name="connsiteY9" fmla="*/ 316872 h 554525"/>
              <a:gd name="connsiteX10" fmla="*/ 1140737 w 1140737"/>
              <a:gd name="connsiteY10" fmla="*/ 316870 h 554525"/>
              <a:gd name="connsiteX11" fmla="*/ 1077361 w 1140737"/>
              <a:gd name="connsiteY11" fmla="*/ 380246 h 554525"/>
              <a:gd name="connsiteX12" fmla="*/ 339505 w 1140737"/>
              <a:gd name="connsiteY12" fmla="*/ 380246 h 554525"/>
              <a:gd name="connsiteX13" fmla="*/ 169757 w 1140737"/>
              <a:gd name="connsiteY13" fmla="*/ 554525 h 554525"/>
              <a:gd name="connsiteX14" fmla="*/ 190123 w 1140737"/>
              <a:gd name="connsiteY14" fmla="*/ 380246 h 554525"/>
              <a:gd name="connsiteX15" fmla="*/ 63376 w 1140737"/>
              <a:gd name="connsiteY15" fmla="*/ 380246 h 554525"/>
              <a:gd name="connsiteX16" fmla="*/ 0 w 1140737"/>
              <a:gd name="connsiteY16" fmla="*/ 316870 h 554525"/>
              <a:gd name="connsiteX17" fmla="*/ 0 w 1140737"/>
              <a:gd name="connsiteY17" fmla="*/ 316872 h 554525"/>
              <a:gd name="connsiteX18" fmla="*/ 0 w 1140737"/>
              <a:gd name="connsiteY18" fmla="*/ 221810 h 554525"/>
              <a:gd name="connsiteX19" fmla="*/ 0 w 1140737"/>
              <a:gd name="connsiteY19" fmla="*/ 221810 h 554525"/>
              <a:gd name="connsiteX20" fmla="*/ 0 w 1140737"/>
              <a:gd name="connsiteY20" fmla="*/ 63376 h 554525"/>
              <a:gd name="connsiteX0" fmla="*/ 0 w 1140737"/>
              <a:gd name="connsiteY0" fmla="*/ 63376 h 554525"/>
              <a:gd name="connsiteX1" fmla="*/ 63376 w 1140737"/>
              <a:gd name="connsiteY1" fmla="*/ 0 h 554525"/>
              <a:gd name="connsiteX2" fmla="*/ 190123 w 1140737"/>
              <a:gd name="connsiteY2" fmla="*/ 0 h 554525"/>
              <a:gd name="connsiteX3" fmla="*/ 190123 w 1140737"/>
              <a:gd name="connsiteY3" fmla="*/ 0 h 554525"/>
              <a:gd name="connsiteX4" fmla="*/ 475307 w 1140737"/>
              <a:gd name="connsiteY4" fmla="*/ 0 h 554525"/>
              <a:gd name="connsiteX5" fmla="*/ 1077361 w 1140737"/>
              <a:gd name="connsiteY5" fmla="*/ 0 h 554525"/>
              <a:gd name="connsiteX6" fmla="*/ 1140737 w 1140737"/>
              <a:gd name="connsiteY6" fmla="*/ 63376 h 554525"/>
              <a:gd name="connsiteX7" fmla="*/ 1140737 w 1140737"/>
              <a:gd name="connsiteY7" fmla="*/ 221810 h 554525"/>
              <a:gd name="connsiteX8" fmla="*/ 1140737 w 1140737"/>
              <a:gd name="connsiteY8" fmla="*/ 221810 h 554525"/>
              <a:gd name="connsiteX9" fmla="*/ 1140737 w 1140737"/>
              <a:gd name="connsiteY9" fmla="*/ 316872 h 554525"/>
              <a:gd name="connsiteX10" fmla="*/ 1140737 w 1140737"/>
              <a:gd name="connsiteY10" fmla="*/ 316870 h 554525"/>
              <a:gd name="connsiteX11" fmla="*/ 1077361 w 1140737"/>
              <a:gd name="connsiteY11" fmla="*/ 380246 h 554525"/>
              <a:gd name="connsiteX12" fmla="*/ 339505 w 1140737"/>
              <a:gd name="connsiteY12" fmla="*/ 380246 h 554525"/>
              <a:gd name="connsiteX13" fmla="*/ 169757 w 1140737"/>
              <a:gd name="connsiteY13" fmla="*/ 554525 h 554525"/>
              <a:gd name="connsiteX14" fmla="*/ 217284 w 1140737"/>
              <a:gd name="connsiteY14" fmla="*/ 380246 h 554525"/>
              <a:gd name="connsiteX15" fmla="*/ 63376 w 1140737"/>
              <a:gd name="connsiteY15" fmla="*/ 380246 h 554525"/>
              <a:gd name="connsiteX16" fmla="*/ 0 w 1140737"/>
              <a:gd name="connsiteY16" fmla="*/ 316870 h 554525"/>
              <a:gd name="connsiteX17" fmla="*/ 0 w 1140737"/>
              <a:gd name="connsiteY17" fmla="*/ 316872 h 554525"/>
              <a:gd name="connsiteX18" fmla="*/ 0 w 1140737"/>
              <a:gd name="connsiteY18" fmla="*/ 221810 h 554525"/>
              <a:gd name="connsiteX19" fmla="*/ 0 w 1140737"/>
              <a:gd name="connsiteY19" fmla="*/ 221810 h 554525"/>
              <a:gd name="connsiteX20" fmla="*/ 0 w 1140737"/>
              <a:gd name="connsiteY20" fmla="*/ 63376 h 554525"/>
              <a:gd name="connsiteX0" fmla="*/ 0 w 1140737"/>
              <a:gd name="connsiteY0" fmla="*/ 63376 h 536419"/>
              <a:gd name="connsiteX1" fmla="*/ 63376 w 1140737"/>
              <a:gd name="connsiteY1" fmla="*/ 0 h 536419"/>
              <a:gd name="connsiteX2" fmla="*/ 190123 w 1140737"/>
              <a:gd name="connsiteY2" fmla="*/ 0 h 536419"/>
              <a:gd name="connsiteX3" fmla="*/ 190123 w 1140737"/>
              <a:gd name="connsiteY3" fmla="*/ 0 h 536419"/>
              <a:gd name="connsiteX4" fmla="*/ 475307 w 1140737"/>
              <a:gd name="connsiteY4" fmla="*/ 0 h 536419"/>
              <a:gd name="connsiteX5" fmla="*/ 1077361 w 1140737"/>
              <a:gd name="connsiteY5" fmla="*/ 0 h 536419"/>
              <a:gd name="connsiteX6" fmla="*/ 1140737 w 1140737"/>
              <a:gd name="connsiteY6" fmla="*/ 63376 h 536419"/>
              <a:gd name="connsiteX7" fmla="*/ 1140737 w 1140737"/>
              <a:gd name="connsiteY7" fmla="*/ 221810 h 536419"/>
              <a:gd name="connsiteX8" fmla="*/ 1140737 w 1140737"/>
              <a:gd name="connsiteY8" fmla="*/ 221810 h 536419"/>
              <a:gd name="connsiteX9" fmla="*/ 1140737 w 1140737"/>
              <a:gd name="connsiteY9" fmla="*/ 316872 h 536419"/>
              <a:gd name="connsiteX10" fmla="*/ 1140737 w 1140737"/>
              <a:gd name="connsiteY10" fmla="*/ 316870 h 536419"/>
              <a:gd name="connsiteX11" fmla="*/ 1077361 w 1140737"/>
              <a:gd name="connsiteY11" fmla="*/ 380246 h 536419"/>
              <a:gd name="connsiteX12" fmla="*/ 339505 w 1140737"/>
              <a:gd name="connsiteY12" fmla="*/ 380246 h 536419"/>
              <a:gd name="connsiteX13" fmla="*/ 79222 w 1140737"/>
              <a:gd name="connsiteY13" fmla="*/ 536419 h 536419"/>
              <a:gd name="connsiteX14" fmla="*/ 217284 w 1140737"/>
              <a:gd name="connsiteY14" fmla="*/ 380246 h 536419"/>
              <a:gd name="connsiteX15" fmla="*/ 63376 w 1140737"/>
              <a:gd name="connsiteY15" fmla="*/ 380246 h 536419"/>
              <a:gd name="connsiteX16" fmla="*/ 0 w 1140737"/>
              <a:gd name="connsiteY16" fmla="*/ 316870 h 536419"/>
              <a:gd name="connsiteX17" fmla="*/ 0 w 1140737"/>
              <a:gd name="connsiteY17" fmla="*/ 316872 h 536419"/>
              <a:gd name="connsiteX18" fmla="*/ 0 w 1140737"/>
              <a:gd name="connsiteY18" fmla="*/ 221810 h 536419"/>
              <a:gd name="connsiteX19" fmla="*/ 0 w 1140737"/>
              <a:gd name="connsiteY19" fmla="*/ 221810 h 536419"/>
              <a:gd name="connsiteX20" fmla="*/ 0 w 1140737"/>
              <a:gd name="connsiteY20" fmla="*/ 63376 h 536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40737" h="536419">
                <a:moveTo>
                  <a:pt x="0" y="63376"/>
                </a:moveTo>
                <a:cubicBezTo>
                  <a:pt x="0" y="28374"/>
                  <a:pt x="28374" y="0"/>
                  <a:pt x="63376" y="0"/>
                </a:cubicBezTo>
                <a:lnTo>
                  <a:pt x="190123" y="0"/>
                </a:lnTo>
                <a:lnTo>
                  <a:pt x="190123" y="0"/>
                </a:lnTo>
                <a:lnTo>
                  <a:pt x="475307" y="0"/>
                </a:lnTo>
                <a:lnTo>
                  <a:pt x="1077361" y="0"/>
                </a:lnTo>
                <a:cubicBezTo>
                  <a:pt x="1112363" y="0"/>
                  <a:pt x="1140737" y="28374"/>
                  <a:pt x="1140737" y="63376"/>
                </a:cubicBezTo>
                <a:lnTo>
                  <a:pt x="1140737" y="221810"/>
                </a:lnTo>
                <a:lnTo>
                  <a:pt x="1140737" y="221810"/>
                </a:lnTo>
                <a:lnTo>
                  <a:pt x="1140737" y="316872"/>
                </a:lnTo>
                <a:lnTo>
                  <a:pt x="1140737" y="316870"/>
                </a:lnTo>
                <a:cubicBezTo>
                  <a:pt x="1140737" y="351872"/>
                  <a:pt x="1112363" y="380246"/>
                  <a:pt x="1077361" y="380246"/>
                </a:cubicBezTo>
                <a:lnTo>
                  <a:pt x="339505" y="380246"/>
                </a:lnTo>
                <a:lnTo>
                  <a:pt x="79222" y="536419"/>
                </a:lnTo>
                <a:lnTo>
                  <a:pt x="217284" y="380246"/>
                </a:lnTo>
                <a:lnTo>
                  <a:pt x="63376" y="380246"/>
                </a:lnTo>
                <a:cubicBezTo>
                  <a:pt x="28374" y="380246"/>
                  <a:pt x="0" y="351872"/>
                  <a:pt x="0" y="316870"/>
                </a:cubicBezTo>
                <a:lnTo>
                  <a:pt x="0" y="316872"/>
                </a:lnTo>
                <a:lnTo>
                  <a:pt x="0" y="221810"/>
                </a:lnTo>
                <a:lnTo>
                  <a:pt x="0" y="221810"/>
                </a:lnTo>
                <a:lnTo>
                  <a:pt x="0" y="6337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61D0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562065" y="3656824"/>
            <a:ext cx="22204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Đừng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gần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nóng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nhé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3" name="Oval 12"/>
          <p:cNvSpPr/>
          <p:nvPr/>
        </p:nvSpPr>
        <p:spPr>
          <a:xfrm>
            <a:off x="3907476" y="2986962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4" name="Oval 13"/>
          <p:cNvSpPr/>
          <p:nvPr/>
        </p:nvSpPr>
        <p:spPr>
          <a:xfrm>
            <a:off x="7549836" y="2983985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" name="Oval 14"/>
          <p:cNvSpPr/>
          <p:nvPr/>
        </p:nvSpPr>
        <p:spPr>
          <a:xfrm>
            <a:off x="6101762" y="5799381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9" y="64816"/>
            <a:ext cx="714375" cy="71437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18503" y="294865"/>
            <a:ext cx="7395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400" b="1" spc="-30">
                <a:latin typeface="Arial" panose="020B0604020202020204" pitchFamily="34" charset="0"/>
                <a:cs typeface="Arial" panose="020B0604020202020204" pitchFamily="34" charset="0"/>
              </a:rPr>
              <a:t> đồ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>
                <a:latin typeface="Arial" panose="020B0604020202020204" pitchFamily="34" charset="0"/>
                <a:cs typeface="Arial" panose="020B0604020202020204" pitchFamily="34" charset="0"/>
              </a:rPr>
              <a:t>dùng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8810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124202" y="2574376"/>
            <a:ext cx="6914989" cy="1636838"/>
          </a:xfrm>
          <a:prstGeom prst="roundRect">
            <a:avLst/>
          </a:prstGeom>
          <a:solidFill>
            <a:srgbClr val="F05A72"/>
          </a:solidFill>
          <a:ln>
            <a:solidFill>
              <a:srgbClr val="F05A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12114" y="2746619"/>
            <a:ext cx="6739165" cy="1292352"/>
          </a:xfrm>
          <a:prstGeom prst="roundRect">
            <a:avLst/>
          </a:prstGeom>
          <a:solidFill>
            <a:srgbClr val="F05A72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382926" y="2915742"/>
            <a:ext cx="63781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cẩn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thận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sắc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nhọn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dễ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vỡ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đồ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điện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9" y="64816"/>
            <a:ext cx="714375" cy="7143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8503" y="294865"/>
            <a:ext cx="7395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dirty="0" err="1"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 err="1"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400" b="1" spc="-30">
                <a:latin typeface="Arial" panose="020B0604020202020204" pitchFamily="34" charset="0"/>
                <a:cs typeface="Arial" panose="020B0604020202020204" pitchFamily="34" charset="0"/>
              </a:rPr>
              <a:t> đồ</a:t>
            </a:r>
            <a:r>
              <a:rPr lang="en-US" sz="2400" b="1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pc="-30">
                <a:latin typeface="Arial" panose="020B0604020202020204" pitchFamily="34" charset="0"/>
                <a:cs typeface="Arial" panose="020B0604020202020204" pitchFamily="34" charset="0"/>
              </a:rPr>
              <a:t>dùng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toàn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44993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212" y="1162083"/>
            <a:ext cx="2711938" cy="24407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887" y="999052"/>
            <a:ext cx="3280033" cy="27668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8504" y="420698"/>
            <a:ext cx="68435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xảy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955" y="3602827"/>
            <a:ext cx="4694127" cy="27214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784682" y="3029602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0" name="Oval 9"/>
          <p:cNvSpPr/>
          <p:nvPr/>
        </p:nvSpPr>
        <p:spPr>
          <a:xfrm>
            <a:off x="7688986" y="3029602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1" name="Oval 10"/>
          <p:cNvSpPr/>
          <p:nvPr/>
        </p:nvSpPr>
        <p:spPr>
          <a:xfrm>
            <a:off x="6511614" y="5753608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9" y="64815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72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1" t="2425" r="1884" b="3358"/>
          <a:stretch/>
        </p:blipFill>
        <p:spPr>
          <a:xfrm>
            <a:off x="1614488" y="1095375"/>
            <a:ext cx="5915025" cy="5257800"/>
          </a:xfrm>
          <a:prstGeom prst="round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234299" y="5794552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8504" y="420698"/>
            <a:ext cx="68435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xảy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9" y="64815"/>
            <a:ext cx="714375" cy="714375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 rot="6014423">
            <a:off x="5630764" y="2797390"/>
            <a:ext cx="387471" cy="17320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80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 L -0.00816 0.05671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9" t="7956" r="8750" b="8147"/>
          <a:stretch/>
        </p:blipFill>
        <p:spPr>
          <a:xfrm>
            <a:off x="1466615" y="1175495"/>
            <a:ext cx="6210771" cy="5253880"/>
          </a:xfrm>
          <a:prstGeom prst="round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350564" y="5860241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8504" y="420698"/>
            <a:ext cx="68435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xảy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9" y="64815"/>
            <a:ext cx="714375" cy="714375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 rot="3252971">
            <a:off x="2416277" y="4465142"/>
            <a:ext cx="365760" cy="16459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52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96296E-6 L 0.02465 0.04329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3" y="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8" t="1400" r="2527" b="2531"/>
          <a:stretch/>
        </p:blipFill>
        <p:spPr>
          <a:xfrm>
            <a:off x="752475" y="1419225"/>
            <a:ext cx="7639051" cy="4505325"/>
          </a:xfrm>
          <a:prstGeom prst="round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297680" y="5922823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8504" y="420698"/>
            <a:ext cx="68435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xảy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9" y="64815"/>
            <a:ext cx="714375" cy="714375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 rot="5400000">
            <a:off x="6064822" y="2387207"/>
            <a:ext cx="365760" cy="16459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3711906">
            <a:off x="1366074" y="3043749"/>
            <a:ext cx="365760" cy="16459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818261">
            <a:off x="3898710" y="4817640"/>
            <a:ext cx="365760" cy="16459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7126861">
            <a:off x="4311948" y="1809433"/>
            <a:ext cx="365760" cy="16459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8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7 -0.01389 L 0.00104 0.05116 " pathEditMode="fixed" rAng="0" ptsTypes="AA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3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2.96296E-6 L 0.02657 0.0537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9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0.0408 0.025 " pathEditMode="fixed" rAng="0" ptsTypes="AA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125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44444E-6 L -0.02326 0.05764 " pathEditMode="fixed" rAng="0" ptsTypes="AA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28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212" y="1162083"/>
            <a:ext cx="2711938" cy="24407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887" y="999052"/>
            <a:ext cx="3280033" cy="27668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8504" y="420698"/>
            <a:ext cx="68435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xảy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955" y="3602827"/>
            <a:ext cx="4694127" cy="27214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784682" y="3008582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0" name="Oval 9"/>
          <p:cNvSpPr/>
          <p:nvPr/>
        </p:nvSpPr>
        <p:spPr>
          <a:xfrm>
            <a:off x="7688986" y="3008582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1" name="Oval 10"/>
          <p:cNvSpPr/>
          <p:nvPr/>
        </p:nvSpPr>
        <p:spPr>
          <a:xfrm>
            <a:off x="6511614" y="5732588"/>
            <a:ext cx="457200" cy="45720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9" y="64815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36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9" y="81953"/>
            <a:ext cx="714375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8504" y="419601"/>
            <a:ext cx="45352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thương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321" y="1712620"/>
            <a:ext cx="6571358" cy="4270949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7456553" y="5603323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53657" t="35831" r="34630" b="44942"/>
          <a:stretch/>
        </p:blipFill>
        <p:spPr>
          <a:xfrm>
            <a:off x="5053170" y="786131"/>
            <a:ext cx="1546805" cy="14282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720" y="2080366"/>
            <a:ext cx="3038430" cy="251592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9" y="1119054"/>
            <a:ext cx="3630547" cy="306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20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4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1161</TotalTime>
  <Words>301</Words>
  <Application>Microsoft Office PowerPoint</Application>
  <PresentationFormat>On-screen Show (4:3)</PresentationFormat>
  <Paragraphs>60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HuyenTT</dc:creator>
  <cp:lastModifiedBy>TrangDTT</cp:lastModifiedBy>
  <cp:revision>51</cp:revision>
  <dcterms:created xsi:type="dcterms:W3CDTF">2019-11-21T02:24:52Z</dcterms:created>
  <dcterms:modified xsi:type="dcterms:W3CDTF">2020-06-11T04:23:46Z</dcterms:modified>
</cp:coreProperties>
</file>