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76" r:id="rId3"/>
    <p:sldId id="277" r:id="rId4"/>
    <p:sldId id="259" r:id="rId5"/>
    <p:sldId id="273" r:id="rId6"/>
    <p:sldId id="260" r:id="rId7"/>
    <p:sldId id="274" r:id="rId8"/>
    <p:sldId id="261" r:id="rId9"/>
    <p:sldId id="262" r:id="rId10"/>
    <p:sldId id="275" r:id="rId11"/>
    <p:sldId id="263" r:id="rId12"/>
    <p:sldId id="257" r:id="rId13"/>
    <p:sldId id="264" r:id="rId14"/>
    <p:sldId id="265" r:id="rId15"/>
    <p:sldId id="268" r:id="rId16"/>
    <p:sldId id="271" r:id="rId17"/>
    <p:sldId id="269" r:id="rId18"/>
    <p:sldId id="267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5C8F4"/>
    <a:srgbClr val="8BDDF8"/>
    <a:srgbClr val="ED028C"/>
    <a:srgbClr val="F10C8A"/>
    <a:srgbClr val="FEB4C0"/>
    <a:srgbClr val="80DAF8"/>
    <a:srgbClr val="92D1EB"/>
    <a:srgbClr val="F3F3F3"/>
    <a:srgbClr val="009ED6"/>
    <a:srgbClr val="EB6B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5" autoAdjust="0"/>
    <p:restoredTop sz="94660"/>
  </p:normalViewPr>
  <p:slideViewPr>
    <p:cSldViewPr snapToGrid="0">
      <p:cViewPr varScale="1">
        <p:scale>
          <a:sx n="86" d="100"/>
          <a:sy n="86" d="100"/>
        </p:scale>
        <p:origin x="112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BB10B4-6C5F-42AD-BFEE-41A2D1343456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342ED-BE5B-4744-AE31-B95CCB44D6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63304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Video </a:t>
            </a:r>
            <a:r>
              <a:rPr lang="en-US" dirty="0" err="1"/>
              <a:t>hoặ</a:t>
            </a:r>
            <a:r>
              <a:rPr lang="en-US" baseline="0" dirty="0" err="1"/>
              <a:t>c</a:t>
            </a:r>
            <a:r>
              <a:rPr lang="en-US" baseline="0" dirty="0"/>
              <a:t> audio </a:t>
            </a:r>
            <a:r>
              <a:rPr lang="en-US" baseline="0" dirty="0" err="1"/>
              <a:t>bài</a:t>
            </a:r>
            <a:r>
              <a:rPr lang="en-US" baseline="0" dirty="0"/>
              <a:t> </a:t>
            </a:r>
            <a:r>
              <a:rPr lang="en-US" baseline="0" dirty="0" err="1"/>
              <a:t>hát</a:t>
            </a:r>
            <a:r>
              <a:rPr lang="en-US" baseline="0" dirty="0"/>
              <a:t> “</a:t>
            </a:r>
            <a:r>
              <a:rPr lang="en-US" baseline="0" dirty="0" err="1"/>
              <a:t>Bé</a:t>
            </a:r>
            <a:r>
              <a:rPr lang="en-US" baseline="0" dirty="0"/>
              <a:t> </a:t>
            </a:r>
            <a:r>
              <a:rPr lang="en-US" baseline="0" dirty="0" err="1"/>
              <a:t>quét</a:t>
            </a:r>
            <a:r>
              <a:rPr lang="en-US" baseline="0" dirty="0"/>
              <a:t> </a:t>
            </a:r>
            <a:r>
              <a:rPr lang="en-US" baseline="0" dirty="0" err="1"/>
              <a:t>nhà</a:t>
            </a:r>
            <a:r>
              <a:rPr lang="en-US" baseline="0" dirty="0"/>
              <a:t>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342ED-BE5B-4744-AE31-B95CCB44D6A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21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342ED-BE5B-4744-AE31-B95CCB44D6A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975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342ED-BE5B-4744-AE31-B95CCB44D6A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6190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CHÂN</a:t>
            </a:r>
            <a:r>
              <a:rPr lang="en-US" baseline="0" dirty="0"/>
              <a:t> THÀNH CẢM ƠN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342ED-BE5B-4744-AE31-B95CCB44D6A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25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7366-DAAF-4EAA-A1C4-F4C401031A71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7D55C-404C-4D89-964D-81E78E96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5544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7366-DAAF-4EAA-A1C4-F4C401031A71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7D55C-404C-4D89-964D-81E78E96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1003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7366-DAAF-4EAA-A1C4-F4C401031A71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7D55C-404C-4D89-964D-81E78E96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0693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7366-DAAF-4EAA-A1C4-F4C401031A71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7D55C-404C-4D89-964D-81E78E96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4490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7366-DAAF-4EAA-A1C4-F4C401031A71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7D55C-404C-4D89-964D-81E78E96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365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7366-DAAF-4EAA-A1C4-F4C401031A71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7D55C-404C-4D89-964D-81E78E96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534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7366-DAAF-4EAA-A1C4-F4C401031A71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7D55C-404C-4D89-964D-81E78E96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959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7366-DAAF-4EAA-A1C4-F4C401031A71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7D55C-404C-4D89-964D-81E78E96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251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7366-DAAF-4EAA-A1C4-F4C401031A71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7D55C-404C-4D89-964D-81E78E96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7063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7366-DAAF-4EAA-A1C4-F4C401031A71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7D55C-404C-4D89-964D-81E78E96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20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77366-DAAF-4EAA-A1C4-F4C401031A71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7D55C-404C-4D89-964D-81E78E9617C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689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77366-DAAF-4EAA-A1C4-F4C401031A71}" type="datetimeFigureOut">
              <a:rPr lang="en-US" smtClean="0"/>
              <a:t>6/15/2020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E7D55C-404C-4D89-964D-81E78E9617C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175"/>
            <a:ext cx="9144000" cy="6833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066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Afeckm29Kw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11" Type="http://schemas.openxmlformats.org/officeDocument/2006/relationships/image" Target="../media/image16.png"/><Relationship Id="rId5" Type="http://schemas.openxmlformats.org/officeDocument/2006/relationships/image" Target="../media/image19.jpg"/><Relationship Id="rId10" Type="http://schemas.openxmlformats.org/officeDocument/2006/relationships/image" Target="../media/image24.jpg"/><Relationship Id="rId4" Type="http://schemas.openxmlformats.org/officeDocument/2006/relationships/image" Target="../media/image18.jpg"/><Relationship Id="rId9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" y="17770"/>
            <a:ext cx="9119616" cy="682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039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D940A-B06F-444E-A476-37A33C8BD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3CBDB2-CF92-4066-8C25-BAA4311C25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4C10886B-4666-4C5A-86F4-CF93CFB1392B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5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046793-D507-460A-8F5D-38C7E3DB4C5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5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143FD18-C822-4644-ABA7-CD6661ED6B0D}"/>
              </a:ext>
            </a:extLst>
          </p:cNvPr>
          <p:cNvSpPr txBox="1"/>
          <p:nvPr/>
        </p:nvSpPr>
        <p:spPr>
          <a:xfrm>
            <a:off x="389605" y="2910120"/>
            <a:ext cx="83647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Xem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video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bài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hát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Bé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quét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800" smtClean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tại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  .</a:t>
            </a:r>
          </a:p>
        </p:txBody>
      </p:sp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6175AAC3-93E3-4E81-81DC-E1C9FDB852E1}"/>
              </a:ext>
            </a:extLst>
          </p:cNvPr>
          <p:cNvSpPr/>
          <p:nvPr/>
        </p:nvSpPr>
        <p:spPr>
          <a:xfrm>
            <a:off x="7036918" y="2910120"/>
            <a:ext cx="7649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đây</a:t>
            </a:r>
            <a:endParaRPr lang="en-US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2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11" y="53231"/>
            <a:ext cx="714375" cy="714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9786" y="333100"/>
            <a:ext cx="7757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Kể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về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37042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9786" y="294976"/>
            <a:ext cx="2576346" cy="472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sp>
        <p:nvSpPr>
          <p:cNvPr id="7" name="Rectangle 6"/>
          <p:cNvSpPr/>
          <p:nvPr/>
        </p:nvSpPr>
        <p:spPr>
          <a:xfrm>
            <a:off x="919786" y="756296"/>
            <a:ext cx="7691344" cy="1333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12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indent="-342900">
              <a:lnSpc>
                <a:spcPct val="112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thân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thường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công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err="1"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gì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2000"/>
              </a:lnSpc>
            </a:pPr>
            <a:r>
              <a:rPr lang="en-US" sz="2400">
                <a:latin typeface="Arial" panose="020B0604020202020204" pitchFamily="34" charset="0"/>
                <a:cs typeface="Arial" panose="020B0604020202020204" pitchFamily="34" charset="0"/>
              </a:rPr>
              <a:t>    khi 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ở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11" y="53231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558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4" t="4384" r="290" b="3229"/>
          <a:stretch/>
        </p:blipFill>
        <p:spPr>
          <a:xfrm>
            <a:off x="441286" y="1009797"/>
            <a:ext cx="8261428" cy="5063454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Oval 6"/>
          <p:cNvSpPr/>
          <p:nvPr/>
        </p:nvSpPr>
        <p:spPr>
          <a:xfrm>
            <a:off x="4297680" y="5935351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9786" y="294976"/>
            <a:ext cx="2576346" cy="472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11" y="53231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96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6" t="1240"/>
          <a:stretch/>
        </p:blipFill>
        <p:spPr>
          <a:xfrm>
            <a:off x="1520982" y="541281"/>
            <a:ext cx="6102036" cy="5810649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674888" y="1233141"/>
            <a:ext cx="2716038" cy="1619522"/>
          </a:xfrm>
          <a:custGeom>
            <a:avLst/>
            <a:gdLst>
              <a:gd name="connsiteX0" fmla="*/ 0 w 2009869"/>
              <a:gd name="connsiteY0" fmla="*/ 96572 h 579422"/>
              <a:gd name="connsiteX1" fmla="*/ 96572 w 2009869"/>
              <a:gd name="connsiteY1" fmla="*/ 0 h 579422"/>
              <a:gd name="connsiteX2" fmla="*/ 334978 w 2009869"/>
              <a:gd name="connsiteY2" fmla="*/ 0 h 579422"/>
              <a:gd name="connsiteX3" fmla="*/ 334978 w 2009869"/>
              <a:gd name="connsiteY3" fmla="*/ 0 h 579422"/>
              <a:gd name="connsiteX4" fmla="*/ 837445 w 2009869"/>
              <a:gd name="connsiteY4" fmla="*/ 0 h 579422"/>
              <a:gd name="connsiteX5" fmla="*/ 1913297 w 2009869"/>
              <a:gd name="connsiteY5" fmla="*/ 0 h 579422"/>
              <a:gd name="connsiteX6" fmla="*/ 2009869 w 2009869"/>
              <a:gd name="connsiteY6" fmla="*/ 96572 h 579422"/>
              <a:gd name="connsiteX7" fmla="*/ 2009869 w 2009869"/>
              <a:gd name="connsiteY7" fmla="*/ 337996 h 579422"/>
              <a:gd name="connsiteX8" fmla="*/ 2009869 w 2009869"/>
              <a:gd name="connsiteY8" fmla="*/ 337996 h 579422"/>
              <a:gd name="connsiteX9" fmla="*/ 2009869 w 2009869"/>
              <a:gd name="connsiteY9" fmla="*/ 482852 h 579422"/>
              <a:gd name="connsiteX10" fmla="*/ 2009869 w 2009869"/>
              <a:gd name="connsiteY10" fmla="*/ 482850 h 579422"/>
              <a:gd name="connsiteX11" fmla="*/ 1913297 w 2009869"/>
              <a:gd name="connsiteY11" fmla="*/ 579422 h 579422"/>
              <a:gd name="connsiteX12" fmla="*/ 837445 w 2009869"/>
              <a:gd name="connsiteY12" fmla="*/ 579422 h 579422"/>
              <a:gd name="connsiteX13" fmla="*/ 586218 w 2009869"/>
              <a:gd name="connsiteY13" fmla="*/ 651850 h 579422"/>
              <a:gd name="connsiteX14" fmla="*/ 334978 w 2009869"/>
              <a:gd name="connsiteY14" fmla="*/ 579422 h 579422"/>
              <a:gd name="connsiteX15" fmla="*/ 96572 w 2009869"/>
              <a:gd name="connsiteY15" fmla="*/ 579422 h 579422"/>
              <a:gd name="connsiteX16" fmla="*/ 0 w 2009869"/>
              <a:gd name="connsiteY16" fmla="*/ 482850 h 579422"/>
              <a:gd name="connsiteX17" fmla="*/ 0 w 2009869"/>
              <a:gd name="connsiteY17" fmla="*/ 482852 h 579422"/>
              <a:gd name="connsiteX18" fmla="*/ 0 w 2009869"/>
              <a:gd name="connsiteY18" fmla="*/ 337996 h 579422"/>
              <a:gd name="connsiteX19" fmla="*/ 0 w 2009869"/>
              <a:gd name="connsiteY19" fmla="*/ 337996 h 579422"/>
              <a:gd name="connsiteX20" fmla="*/ 0 w 2009869"/>
              <a:gd name="connsiteY20" fmla="*/ 96572 h 579422"/>
              <a:gd name="connsiteX0" fmla="*/ 0 w 2009869"/>
              <a:gd name="connsiteY0" fmla="*/ 96572 h 651850"/>
              <a:gd name="connsiteX1" fmla="*/ 96572 w 2009869"/>
              <a:gd name="connsiteY1" fmla="*/ 0 h 651850"/>
              <a:gd name="connsiteX2" fmla="*/ 334978 w 2009869"/>
              <a:gd name="connsiteY2" fmla="*/ 0 h 651850"/>
              <a:gd name="connsiteX3" fmla="*/ 334978 w 2009869"/>
              <a:gd name="connsiteY3" fmla="*/ 0 h 651850"/>
              <a:gd name="connsiteX4" fmla="*/ 837445 w 2009869"/>
              <a:gd name="connsiteY4" fmla="*/ 0 h 651850"/>
              <a:gd name="connsiteX5" fmla="*/ 1913297 w 2009869"/>
              <a:gd name="connsiteY5" fmla="*/ 0 h 651850"/>
              <a:gd name="connsiteX6" fmla="*/ 2009869 w 2009869"/>
              <a:gd name="connsiteY6" fmla="*/ 96572 h 651850"/>
              <a:gd name="connsiteX7" fmla="*/ 2009869 w 2009869"/>
              <a:gd name="connsiteY7" fmla="*/ 337996 h 651850"/>
              <a:gd name="connsiteX8" fmla="*/ 2009869 w 2009869"/>
              <a:gd name="connsiteY8" fmla="*/ 337996 h 651850"/>
              <a:gd name="connsiteX9" fmla="*/ 2009869 w 2009869"/>
              <a:gd name="connsiteY9" fmla="*/ 482852 h 651850"/>
              <a:gd name="connsiteX10" fmla="*/ 2009869 w 2009869"/>
              <a:gd name="connsiteY10" fmla="*/ 482850 h 651850"/>
              <a:gd name="connsiteX11" fmla="*/ 1913297 w 2009869"/>
              <a:gd name="connsiteY11" fmla="*/ 579422 h 651850"/>
              <a:gd name="connsiteX12" fmla="*/ 1072835 w 2009869"/>
              <a:gd name="connsiteY12" fmla="*/ 588476 h 651850"/>
              <a:gd name="connsiteX13" fmla="*/ 586218 w 2009869"/>
              <a:gd name="connsiteY13" fmla="*/ 651850 h 651850"/>
              <a:gd name="connsiteX14" fmla="*/ 334978 w 2009869"/>
              <a:gd name="connsiteY14" fmla="*/ 579422 h 651850"/>
              <a:gd name="connsiteX15" fmla="*/ 96572 w 2009869"/>
              <a:gd name="connsiteY15" fmla="*/ 579422 h 651850"/>
              <a:gd name="connsiteX16" fmla="*/ 0 w 2009869"/>
              <a:gd name="connsiteY16" fmla="*/ 482850 h 651850"/>
              <a:gd name="connsiteX17" fmla="*/ 0 w 2009869"/>
              <a:gd name="connsiteY17" fmla="*/ 482852 h 651850"/>
              <a:gd name="connsiteX18" fmla="*/ 0 w 2009869"/>
              <a:gd name="connsiteY18" fmla="*/ 337996 h 651850"/>
              <a:gd name="connsiteX19" fmla="*/ 0 w 2009869"/>
              <a:gd name="connsiteY19" fmla="*/ 337996 h 651850"/>
              <a:gd name="connsiteX20" fmla="*/ 0 w 2009869"/>
              <a:gd name="connsiteY20" fmla="*/ 96572 h 651850"/>
              <a:gd name="connsiteX0" fmla="*/ 0 w 2009869"/>
              <a:gd name="connsiteY0" fmla="*/ 96572 h 651850"/>
              <a:gd name="connsiteX1" fmla="*/ 96572 w 2009869"/>
              <a:gd name="connsiteY1" fmla="*/ 0 h 651850"/>
              <a:gd name="connsiteX2" fmla="*/ 334978 w 2009869"/>
              <a:gd name="connsiteY2" fmla="*/ 0 h 651850"/>
              <a:gd name="connsiteX3" fmla="*/ 334978 w 2009869"/>
              <a:gd name="connsiteY3" fmla="*/ 0 h 651850"/>
              <a:gd name="connsiteX4" fmla="*/ 837445 w 2009869"/>
              <a:gd name="connsiteY4" fmla="*/ 0 h 651850"/>
              <a:gd name="connsiteX5" fmla="*/ 1913297 w 2009869"/>
              <a:gd name="connsiteY5" fmla="*/ 0 h 651850"/>
              <a:gd name="connsiteX6" fmla="*/ 2009869 w 2009869"/>
              <a:gd name="connsiteY6" fmla="*/ 96572 h 651850"/>
              <a:gd name="connsiteX7" fmla="*/ 2009869 w 2009869"/>
              <a:gd name="connsiteY7" fmla="*/ 337996 h 651850"/>
              <a:gd name="connsiteX8" fmla="*/ 2009869 w 2009869"/>
              <a:gd name="connsiteY8" fmla="*/ 337996 h 651850"/>
              <a:gd name="connsiteX9" fmla="*/ 2009869 w 2009869"/>
              <a:gd name="connsiteY9" fmla="*/ 482852 h 651850"/>
              <a:gd name="connsiteX10" fmla="*/ 2009869 w 2009869"/>
              <a:gd name="connsiteY10" fmla="*/ 482850 h 651850"/>
              <a:gd name="connsiteX11" fmla="*/ 1913297 w 2009869"/>
              <a:gd name="connsiteY11" fmla="*/ 579422 h 651850"/>
              <a:gd name="connsiteX12" fmla="*/ 1072835 w 2009869"/>
              <a:gd name="connsiteY12" fmla="*/ 588476 h 651850"/>
              <a:gd name="connsiteX13" fmla="*/ 586218 w 2009869"/>
              <a:gd name="connsiteY13" fmla="*/ 651850 h 651850"/>
              <a:gd name="connsiteX14" fmla="*/ 805759 w 2009869"/>
              <a:gd name="connsiteY14" fmla="*/ 588476 h 651850"/>
              <a:gd name="connsiteX15" fmla="*/ 96572 w 2009869"/>
              <a:gd name="connsiteY15" fmla="*/ 579422 h 651850"/>
              <a:gd name="connsiteX16" fmla="*/ 0 w 2009869"/>
              <a:gd name="connsiteY16" fmla="*/ 482850 h 651850"/>
              <a:gd name="connsiteX17" fmla="*/ 0 w 2009869"/>
              <a:gd name="connsiteY17" fmla="*/ 482852 h 651850"/>
              <a:gd name="connsiteX18" fmla="*/ 0 w 2009869"/>
              <a:gd name="connsiteY18" fmla="*/ 337996 h 651850"/>
              <a:gd name="connsiteX19" fmla="*/ 0 w 2009869"/>
              <a:gd name="connsiteY19" fmla="*/ 337996 h 651850"/>
              <a:gd name="connsiteX20" fmla="*/ 0 w 2009869"/>
              <a:gd name="connsiteY20" fmla="*/ 96572 h 651850"/>
              <a:gd name="connsiteX0" fmla="*/ 0 w 2009869"/>
              <a:gd name="connsiteY0" fmla="*/ 96572 h 959668"/>
              <a:gd name="connsiteX1" fmla="*/ 96572 w 2009869"/>
              <a:gd name="connsiteY1" fmla="*/ 0 h 959668"/>
              <a:gd name="connsiteX2" fmla="*/ 334978 w 2009869"/>
              <a:gd name="connsiteY2" fmla="*/ 0 h 959668"/>
              <a:gd name="connsiteX3" fmla="*/ 334978 w 2009869"/>
              <a:gd name="connsiteY3" fmla="*/ 0 h 959668"/>
              <a:gd name="connsiteX4" fmla="*/ 837445 w 2009869"/>
              <a:gd name="connsiteY4" fmla="*/ 0 h 959668"/>
              <a:gd name="connsiteX5" fmla="*/ 1913297 w 2009869"/>
              <a:gd name="connsiteY5" fmla="*/ 0 h 959668"/>
              <a:gd name="connsiteX6" fmla="*/ 2009869 w 2009869"/>
              <a:gd name="connsiteY6" fmla="*/ 96572 h 959668"/>
              <a:gd name="connsiteX7" fmla="*/ 2009869 w 2009869"/>
              <a:gd name="connsiteY7" fmla="*/ 337996 h 959668"/>
              <a:gd name="connsiteX8" fmla="*/ 2009869 w 2009869"/>
              <a:gd name="connsiteY8" fmla="*/ 337996 h 959668"/>
              <a:gd name="connsiteX9" fmla="*/ 2009869 w 2009869"/>
              <a:gd name="connsiteY9" fmla="*/ 482852 h 959668"/>
              <a:gd name="connsiteX10" fmla="*/ 2009869 w 2009869"/>
              <a:gd name="connsiteY10" fmla="*/ 482850 h 959668"/>
              <a:gd name="connsiteX11" fmla="*/ 1913297 w 2009869"/>
              <a:gd name="connsiteY11" fmla="*/ 579422 h 959668"/>
              <a:gd name="connsiteX12" fmla="*/ 1072835 w 2009869"/>
              <a:gd name="connsiteY12" fmla="*/ 588476 h 959668"/>
              <a:gd name="connsiteX13" fmla="*/ 957410 w 2009869"/>
              <a:gd name="connsiteY13" fmla="*/ 959668 h 959668"/>
              <a:gd name="connsiteX14" fmla="*/ 805759 w 2009869"/>
              <a:gd name="connsiteY14" fmla="*/ 588476 h 959668"/>
              <a:gd name="connsiteX15" fmla="*/ 96572 w 2009869"/>
              <a:gd name="connsiteY15" fmla="*/ 579422 h 959668"/>
              <a:gd name="connsiteX16" fmla="*/ 0 w 2009869"/>
              <a:gd name="connsiteY16" fmla="*/ 482850 h 959668"/>
              <a:gd name="connsiteX17" fmla="*/ 0 w 2009869"/>
              <a:gd name="connsiteY17" fmla="*/ 482852 h 959668"/>
              <a:gd name="connsiteX18" fmla="*/ 0 w 2009869"/>
              <a:gd name="connsiteY18" fmla="*/ 337996 h 959668"/>
              <a:gd name="connsiteX19" fmla="*/ 0 w 2009869"/>
              <a:gd name="connsiteY19" fmla="*/ 337996 h 959668"/>
              <a:gd name="connsiteX20" fmla="*/ 0 w 2009869"/>
              <a:gd name="connsiteY20" fmla="*/ 96572 h 959668"/>
              <a:gd name="connsiteX0" fmla="*/ 0 w 2009869"/>
              <a:gd name="connsiteY0" fmla="*/ 96572 h 1276539"/>
              <a:gd name="connsiteX1" fmla="*/ 96572 w 2009869"/>
              <a:gd name="connsiteY1" fmla="*/ 0 h 1276539"/>
              <a:gd name="connsiteX2" fmla="*/ 334978 w 2009869"/>
              <a:gd name="connsiteY2" fmla="*/ 0 h 1276539"/>
              <a:gd name="connsiteX3" fmla="*/ 334978 w 2009869"/>
              <a:gd name="connsiteY3" fmla="*/ 0 h 1276539"/>
              <a:gd name="connsiteX4" fmla="*/ 837445 w 2009869"/>
              <a:gd name="connsiteY4" fmla="*/ 0 h 1276539"/>
              <a:gd name="connsiteX5" fmla="*/ 1913297 w 2009869"/>
              <a:gd name="connsiteY5" fmla="*/ 0 h 1276539"/>
              <a:gd name="connsiteX6" fmla="*/ 2009869 w 2009869"/>
              <a:gd name="connsiteY6" fmla="*/ 96572 h 1276539"/>
              <a:gd name="connsiteX7" fmla="*/ 2009869 w 2009869"/>
              <a:gd name="connsiteY7" fmla="*/ 337996 h 1276539"/>
              <a:gd name="connsiteX8" fmla="*/ 2009869 w 2009869"/>
              <a:gd name="connsiteY8" fmla="*/ 337996 h 1276539"/>
              <a:gd name="connsiteX9" fmla="*/ 2009869 w 2009869"/>
              <a:gd name="connsiteY9" fmla="*/ 482852 h 1276539"/>
              <a:gd name="connsiteX10" fmla="*/ 2009869 w 2009869"/>
              <a:gd name="connsiteY10" fmla="*/ 482850 h 1276539"/>
              <a:gd name="connsiteX11" fmla="*/ 1913297 w 2009869"/>
              <a:gd name="connsiteY11" fmla="*/ 579422 h 1276539"/>
              <a:gd name="connsiteX12" fmla="*/ 1072835 w 2009869"/>
              <a:gd name="connsiteY12" fmla="*/ 588476 h 1276539"/>
              <a:gd name="connsiteX13" fmla="*/ 1147532 w 2009869"/>
              <a:gd name="connsiteY13" fmla="*/ 1276539 h 1276539"/>
              <a:gd name="connsiteX14" fmla="*/ 805759 w 2009869"/>
              <a:gd name="connsiteY14" fmla="*/ 588476 h 1276539"/>
              <a:gd name="connsiteX15" fmla="*/ 96572 w 2009869"/>
              <a:gd name="connsiteY15" fmla="*/ 579422 h 1276539"/>
              <a:gd name="connsiteX16" fmla="*/ 0 w 2009869"/>
              <a:gd name="connsiteY16" fmla="*/ 482850 h 1276539"/>
              <a:gd name="connsiteX17" fmla="*/ 0 w 2009869"/>
              <a:gd name="connsiteY17" fmla="*/ 482852 h 1276539"/>
              <a:gd name="connsiteX18" fmla="*/ 0 w 2009869"/>
              <a:gd name="connsiteY18" fmla="*/ 337996 h 1276539"/>
              <a:gd name="connsiteX19" fmla="*/ 0 w 2009869"/>
              <a:gd name="connsiteY19" fmla="*/ 337996 h 1276539"/>
              <a:gd name="connsiteX20" fmla="*/ 0 w 2009869"/>
              <a:gd name="connsiteY20" fmla="*/ 96572 h 1276539"/>
              <a:gd name="connsiteX0" fmla="*/ 0 w 2009869"/>
              <a:gd name="connsiteY0" fmla="*/ 96572 h 1276539"/>
              <a:gd name="connsiteX1" fmla="*/ 96572 w 2009869"/>
              <a:gd name="connsiteY1" fmla="*/ 0 h 1276539"/>
              <a:gd name="connsiteX2" fmla="*/ 334978 w 2009869"/>
              <a:gd name="connsiteY2" fmla="*/ 0 h 1276539"/>
              <a:gd name="connsiteX3" fmla="*/ 334978 w 2009869"/>
              <a:gd name="connsiteY3" fmla="*/ 0 h 1276539"/>
              <a:gd name="connsiteX4" fmla="*/ 837445 w 2009869"/>
              <a:gd name="connsiteY4" fmla="*/ 0 h 1276539"/>
              <a:gd name="connsiteX5" fmla="*/ 1913297 w 2009869"/>
              <a:gd name="connsiteY5" fmla="*/ 0 h 1276539"/>
              <a:gd name="connsiteX6" fmla="*/ 2009869 w 2009869"/>
              <a:gd name="connsiteY6" fmla="*/ 96572 h 1276539"/>
              <a:gd name="connsiteX7" fmla="*/ 2009869 w 2009869"/>
              <a:gd name="connsiteY7" fmla="*/ 337996 h 1276539"/>
              <a:gd name="connsiteX8" fmla="*/ 2009869 w 2009869"/>
              <a:gd name="connsiteY8" fmla="*/ 337996 h 1276539"/>
              <a:gd name="connsiteX9" fmla="*/ 2009869 w 2009869"/>
              <a:gd name="connsiteY9" fmla="*/ 482852 h 1276539"/>
              <a:gd name="connsiteX10" fmla="*/ 2009869 w 2009869"/>
              <a:gd name="connsiteY10" fmla="*/ 482850 h 1276539"/>
              <a:gd name="connsiteX11" fmla="*/ 1913297 w 2009869"/>
              <a:gd name="connsiteY11" fmla="*/ 579422 h 1276539"/>
              <a:gd name="connsiteX12" fmla="*/ 955140 w 2009869"/>
              <a:gd name="connsiteY12" fmla="*/ 579423 h 1276539"/>
              <a:gd name="connsiteX13" fmla="*/ 1147532 w 2009869"/>
              <a:gd name="connsiteY13" fmla="*/ 1276539 h 1276539"/>
              <a:gd name="connsiteX14" fmla="*/ 805759 w 2009869"/>
              <a:gd name="connsiteY14" fmla="*/ 588476 h 1276539"/>
              <a:gd name="connsiteX15" fmla="*/ 96572 w 2009869"/>
              <a:gd name="connsiteY15" fmla="*/ 579422 h 1276539"/>
              <a:gd name="connsiteX16" fmla="*/ 0 w 2009869"/>
              <a:gd name="connsiteY16" fmla="*/ 482850 h 1276539"/>
              <a:gd name="connsiteX17" fmla="*/ 0 w 2009869"/>
              <a:gd name="connsiteY17" fmla="*/ 482852 h 1276539"/>
              <a:gd name="connsiteX18" fmla="*/ 0 w 2009869"/>
              <a:gd name="connsiteY18" fmla="*/ 337996 h 1276539"/>
              <a:gd name="connsiteX19" fmla="*/ 0 w 2009869"/>
              <a:gd name="connsiteY19" fmla="*/ 337996 h 1276539"/>
              <a:gd name="connsiteX20" fmla="*/ 0 w 2009869"/>
              <a:gd name="connsiteY20" fmla="*/ 96572 h 1276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009869" h="1276539">
                <a:moveTo>
                  <a:pt x="0" y="96572"/>
                </a:moveTo>
                <a:cubicBezTo>
                  <a:pt x="0" y="43237"/>
                  <a:pt x="43237" y="0"/>
                  <a:pt x="96572" y="0"/>
                </a:cubicBezTo>
                <a:lnTo>
                  <a:pt x="334978" y="0"/>
                </a:lnTo>
                <a:lnTo>
                  <a:pt x="334978" y="0"/>
                </a:lnTo>
                <a:lnTo>
                  <a:pt x="837445" y="0"/>
                </a:lnTo>
                <a:lnTo>
                  <a:pt x="1913297" y="0"/>
                </a:lnTo>
                <a:cubicBezTo>
                  <a:pt x="1966632" y="0"/>
                  <a:pt x="2009869" y="43237"/>
                  <a:pt x="2009869" y="96572"/>
                </a:cubicBezTo>
                <a:lnTo>
                  <a:pt x="2009869" y="337996"/>
                </a:lnTo>
                <a:lnTo>
                  <a:pt x="2009869" y="337996"/>
                </a:lnTo>
                <a:lnTo>
                  <a:pt x="2009869" y="482852"/>
                </a:lnTo>
                <a:lnTo>
                  <a:pt x="2009869" y="482850"/>
                </a:lnTo>
                <a:cubicBezTo>
                  <a:pt x="2009869" y="536185"/>
                  <a:pt x="1966632" y="579422"/>
                  <a:pt x="1913297" y="579422"/>
                </a:cubicBezTo>
                <a:lnTo>
                  <a:pt x="955140" y="579423"/>
                </a:lnTo>
                <a:lnTo>
                  <a:pt x="1147532" y="1276539"/>
                </a:lnTo>
                <a:lnTo>
                  <a:pt x="805759" y="588476"/>
                </a:lnTo>
                <a:lnTo>
                  <a:pt x="96572" y="579422"/>
                </a:lnTo>
                <a:cubicBezTo>
                  <a:pt x="43237" y="579422"/>
                  <a:pt x="0" y="536185"/>
                  <a:pt x="0" y="482850"/>
                </a:cubicBezTo>
                <a:lnTo>
                  <a:pt x="0" y="482852"/>
                </a:lnTo>
                <a:lnTo>
                  <a:pt x="0" y="337996"/>
                </a:lnTo>
                <a:lnTo>
                  <a:pt x="0" y="337996"/>
                </a:lnTo>
                <a:lnTo>
                  <a:pt x="0" y="96572"/>
                </a:lnTo>
                <a:close/>
              </a:path>
            </a:pathLst>
          </a:custGeom>
          <a:solidFill>
            <a:schemeClr val="bg1"/>
          </a:solidFill>
          <a:ln>
            <a:solidFill>
              <a:srgbClr val="45C8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674888" y="1221214"/>
            <a:ext cx="28337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Mẹ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ơi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mẹ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thật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vui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10" name="Oval 9"/>
          <p:cNvSpPr/>
          <p:nvPr/>
        </p:nvSpPr>
        <p:spPr>
          <a:xfrm>
            <a:off x="4297680" y="6037860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9786" y="306903"/>
            <a:ext cx="2576346" cy="4726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12000"/>
              </a:lnSpc>
            </a:pP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Quan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sát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nói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11" y="53231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43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80" t="3872" r="-1"/>
          <a:stretch/>
        </p:blipFill>
        <p:spPr>
          <a:xfrm>
            <a:off x="4783261" y="2667082"/>
            <a:ext cx="3722340" cy="3424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6" y="3481027"/>
            <a:ext cx="4897820" cy="2404706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>
            <a:off x="5259704" y="2896252"/>
            <a:ext cx="1774837" cy="1123837"/>
          </a:xfrm>
          <a:custGeom>
            <a:avLst/>
            <a:gdLst>
              <a:gd name="connsiteX0" fmla="*/ 0 w 1774837"/>
              <a:gd name="connsiteY0" fmla="*/ 107458 h 644735"/>
              <a:gd name="connsiteX1" fmla="*/ 107458 w 1774837"/>
              <a:gd name="connsiteY1" fmla="*/ 0 h 644735"/>
              <a:gd name="connsiteX2" fmla="*/ 295806 w 1774837"/>
              <a:gd name="connsiteY2" fmla="*/ 0 h 644735"/>
              <a:gd name="connsiteX3" fmla="*/ 295806 w 1774837"/>
              <a:gd name="connsiteY3" fmla="*/ 0 h 644735"/>
              <a:gd name="connsiteX4" fmla="*/ 739515 w 1774837"/>
              <a:gd name="connsiteY4" fmla="*/ 0 h 644735"/>
              <a:gd name="connsiteX5" fmla="*/ 1667379 w 1774837"/>
              <a:gd name="connsiteY5" fmla="*/ 0 h 644735"/>
              <a:gd name="connsiteX6" fmla="*/ 1774837 w 1774837"/>
              <a:gd name="connsiteY6" fmla="*/ 107458 h 644735"/>
              <a:gd name="connsiteX7" fmla="*/ 1774837 w 1774837"/>
              <a:gd name="connsiteY7" fmla="*/ 376095 h 644735"/>
              <a:gd name="connsiteX8" fmla="*/ 1774837 w 1774837"/>
              <a:gd name="connsiteY8" fmla="*/ 376095 h 644735"/>
              <a:gd name="connsiteX9" fmla="*/ 1774837 w 1774837"/>
              <a:gd name="connsiteY9" fmla="*/ 537279 h 644735"/>
              <a:gd name="connsiteX10" fmla="*/ 1774837 w 1774837"/>
              <a:gd name="connsiteY10" fmla="*/ 537277 h 644735"/>
              <a:gd name="connsiteX11" fmla="*/ 1667379 w 1774837"/>
              <a:gd name="connsiteY11" fmla="*/ 644735 h 644735"/>
              <a:gd name="connsiteX12" fmla="*/ 739515 w 1774837"/>
              <a:gd name="connsiteY12" fmla="*/ 644735 h 644735"/>
              <a:gd name="connsiteX13" fmla="*/ 725891 w 1774837"/>
              <a:gd name="connsiteY13" fmla="*/ 1214217 h 644735"/>
              <a:gd name="connsiteX14" fmla="*/ 295806 w 1774837"/>
              <a:gd name="connsiteY14" fmla="*/ 644735 h 644735"/>
              <a:gd name="connsiteX15" fmla="*/ 107458 w 1774837"/>
              <a:gd name="connsiteY15" fmla="*/ 644735 h 644735"/>
              <a:gd name="connsiteX16" fmla="*/ 0 w 1774837"/>
              <a:gd name="connsiteY16" fmla="*/ 537277 h 644735"/>
              <a:gd name="connsiteX17" fmla="*/ 0 w 1774837"/>
              <a:gd name="connsiteY17" fmla="*/ 537279 h 644735"/>
              <a:gd name="connsiteX18" fmla="*/ 0 w 1774837"/>
              <a:gd name="connsiteY18" fmla="*/ 376095 h 644735"/>
              <a:gd name="connsiteX19" fmla="*/ 0 w 1774837"/>
              <a:gd name="connsiteY19" fmla="*/ 376095 h 644735"/>
              <a:gd name="connsiteX20" fmla="*/ 0 w 1774837"/>
              <a:gd name="connsiteY20" fmla="*/ 107458 h 644735"/>
              <a:gd name="connsiteX0" fmla="*/ 0 w 1774837"/>
              <a:gd name="connsiteY0" fmla="*/ 107458 h 1214217"/>
              <a:gd name="connsiteX1" fmla="*/ 107458 w 1774837"/>
              <a:gd name="connsiteY1" fmla="*/ 0 h 1214217"/>
              <a:gd name="connsiteX2" fmla="*/ 295806 w 1774837"/>
              <a:gd name="connsiteY2" fmla="*/ 0 h 1214217"/>
              <a:gd name="connsiteX3" fmla="*/ 295806 w 1774837"/>
              <a:gd name="connsiteY3" fmla="*/ 0 h 1214217"/>
              <a:gd name="connsiteX4" fmla="*/ 739515 w 1774837"/>
              <a:gd name="connsiteY4" fmla="*/ 0 h 1214217"/>
              <a:gd name="connsiteX5" fmla="*/ 1667379 w 1774837"/>
              <a:gd name="connsiteY5" fmla="*/ 0 h 1214217"/>
              <a:gd name="connsiteX6" fmla="*/ 1774837 w 1774837"/>
              <a:gd name="connsiteY6" fmla="*/ 107458 h 1214217"/>
              <a:gd name="connsiteX7" fmla="*/ 1774837 w 1774837"/>
              <a:gd name="connsiteY7" fmla="*/ 376095 h 1214217"/>
              <a:gd name="connsiteX8" fmla="*/ 1774837 w 1774837"/>
              <a:gd name="connsiteY8" fmla="*/ 376095 h 1214217"/>
              <a:gd name="connsiteX9" fmla="*/ 1774837 w 1774837"/>
              <a:gd name="connsiteY9" fmla="*/ 537279 h 1214217"/>
              <a:gd name="connsiteX10" fmla="*/ 1774837 w 1774837"/>
              <a:gd name="connsiteY10" fmla="*/ 537277 h 1214217"/>
              <a:gd name="connsiteX11" fmla="*/ 1667379 w 1774837"/>
              <a:gd name="connsiteY11" fmla="*/ 644735 h 1214217"/>
              <a:gd name="connsiteX12" fmla="*/ 504125 w 1774837"/>
              <a:gd name="connsiteY12" fmla="*/ 635681 h 1214217"/>
              <a:gd name="connsiteX13" fmla="*/ 725891 w 1774837"/>
              <a:gd name="connsiteY13" fmla="*/ 1214217 h 1214217"/>
              <a:gd name="connsiteX14" fmla="*/ 295806 w 1774837"/>
              <a:gd name="connsiteY14" fmla="*/ 644735 h 1214217"/>
              <a:gd name="connsiteX15" fmla="*/ 107458 w 1774837"/>
              <a:gd name="connsiteY15" fmla="*/ 644735 h 1214217"/>
              <a:gd name="connsiteX16" fmla="*/ 0 w 1774837"/>
              <a:gd name="connsiteY16" fmla="*/ 537277 h 1214217"/>
              <a:gd name="connsiteX17" fmla="*/ 0 w 1774837"/>
              <a:gd name="connsiteY17" fmla="*/ 537279 h 1214217"/>
              <a:gd name="connsiteX18" fmla="*/ 0 w 1774837"/>
              <a:gd name="connsiteY18" fmla="*/ 376095 h 1214217"/>
              <a:gd name="connsiteX19" fmla="*/ 0 w 1774837"/>
              <a:gd name="connsiteY19" fmla="*/ 376095 h 1214217"/>
              <a:gd name="connsiteX20" fmla="*/ 0 w 1774837"/>
              <a:gd name="connsiteY20" fmla="*/ 107458 h 1214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774837" h="1214217">
                <a:moveTo>
                  <a:pt x="0" y="107458"/>
                </a:moveTo>
                <a:cubicBezTo>
                  <a:pt x="0" y="48111"/>
                  <a:pt x="48111" y="0"/>
                  <a:pt x="107458" y="0"/>
                </a:cubicBezTo>
                <a:lnTo>
                  <a:pt x="295806" y="0"/>
                </a:lnTo>
                <a:lnTo>
                  <a:pt x="295806" y="0"/>
                </a:lnTo>
                <a:lnTo>
                  <a:pt x="739515" y="0"/>
                </a:lnTo>
                <a:lnTo>
                  <a:pt x="1667379" y="0"/>
                </a:lnTo>
                <a:cubicBezTo>
                  <a:pt x="1726726" y="0"/>
                  <a:pt x="1774837" y="48111"/>
                  <a:pt x="1774837" y="107458"/>
                </a:cubicBezTo>
                <a:lnTo>
                  <a:pt x="1774837" y="376095"/>
                </a:lnTo>
                <a:lnTo>
                  <a:pt x="1774837" y="376095"/>
                </a:lnTo>
                <a:lnTo>
                  <a:pt x="1774837" y="537279"/>
                </a:lnTo>
                <a:lnTo>
                  <a:pt x="1774837" y="537277"/>
                </a:lnTo>
                <a:cubicBezTo>
                  <a:pt x="1774837" y="596624"/>
                  <a:pt x="1726726" y="644735"/>
                  <a:pt x="1667379" y="644735"/>
                </a:cubicBezTo>
                <a:lnTo>
                  <a:pt x="504125" y="635681"/>
                </a:lnTo>
                <a:lnTo>
                  <a:pt x="725891" y="1214217"/>
                </a:lnTo>
                <a:lnTo>
                  <a:pt x="295806" y="644735"/>
                </a:lnTo>
                <a:lnTo>
                  <a:pt x="107458" y="644735"/>
                </a:lnTo>
                <a:cubicBezTo>
                  <a:pt x="48111" y="644735"/>
                  <a:pt x="0" y="596624"/>
                  <a:pt x="0" y="537277"/>
                </a:cubicBezTo>
                <a:lnTo>
                  <a:pt x="0" y="537279"/>
                </a:lnTo>
                <a:lnTo>
                  <a:pt x="0" y="376095"/>
                </a:lnTo>
                <a:lnTo>
                  <a:pt x="0" y="376095"/>
                </a:lnTo>
                <a:lnTo>
                  <a:pt x="0" y="107458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solidFill>
              <a:srgbClr val="45C8F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313672" y="4120480"/>
            <a:ext cx="342340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300" b="1" dirty="0" err="1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2300" b="1" dirty="0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nhớ</a:t>
            </a:r>
            <a:r>
              <a:rPr lang="en-US" sz="2300" b="1" dirty="0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300" b="1" dirty="0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US" sz="2300" b="1" dirty="0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300" b="1" dirty="0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300" b="1" dirty="0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300" b="1" dirty="0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300" b="1" dirty="0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2300" b="1" dirty="0" err="1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300" b="1" dirty="0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300" b="1" dirty="0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300" b="1" dirty="0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300" b="1" dirty="0" err="1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nhé</a:t>
            </a:r>
            <a:r>
              <a:rPr lang="en-US" sz="2300" b="1" dirty="0">
                <a:solidFill>
                  <a:srgbClr val="F3F3F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" t="1537" r="579" b="3812"/>
          <a:stretch/>
        </p:blipFill>
        <p:spPr>
          <a:xfrm>
            <a:off x="715837" y="630962"/>
            <a:ext cx="4492261" cy="26155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TextBox 16"/>
          <p:cNvSpPr txBox="1"/>
          <p:nvPr/>
        </p:nvSpPr>
        <p:spPr>
          <a:xfrm>
            <a:off x="5153112" y="2896252"/>
            <a:ext cx="20081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spc="-50" dirty="0" err="1">
                <a:latin typeface="Arial" panose="020B0604020202020204" pitchFamily="34" charset="0"/>
                <a:cs typeface="Arial" panose="020B0604020202020204" pitchFamily="34" charset="0"/>
              </a:rPr>
              <a:t>Mẹ</a:t>
            </a:r>
            <a:r>
              <a:rPr lang="en-US" sz="1600" i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spc="-50" dirty="0" err="1">
                <a:latin typeface="Arial" panose="020B0604020202020204" pitchFamily="34" charset="0"/>
                <a:cs typeface="Arial" panose="020B0604020202020204" pitchFamily="34" charset="0"/>
              </a:rPr>
              <a:t>ơi</a:t>
            </a:r>
            <a:r>
              <a:rPr lang="en-US" sz="1600" i="1" spc="-5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600" i="1" spc="-50" dirty="0" err="1">
                <a:latin typeface="Arial" panose="020B0604020202020204" pitchFamily="34" charset="0"/>
                <a:cs typeface="Arial" panose="020B0604020202020204" pitchFamily="34" charset="0"/>
              </a:rPr>
              <a:t>hai</a:t>
            </a:r>
            <a:r>
              <a:rPr lang="en-US" sz="1600" i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spc="-50" dirty="0" err="1">
                <a:latin typeface="Arial" panose="020B0604020202020204" pitchFamily="34" charset="0"/>
                <a:cs typeface="Arial" panose="020B0604020202020204" pitchFamily="34" charset="0"/>
              </a:rPr>
              <a:t>mẹ</a:t>
            </a:r>
            <a:r>
              <a:rPr lang="en-US" sz="1600" i="1" spc="-50" dirty="0">
                <a:latin typeface="Arial" panose="020B0604020202020204" pitchFamily="34" charset="0"/>
                <a:cs typeface="Arial" panose="020B0604020202020204" pitchFamily="34" charset="0"/>
              </a:rPr>
              <a:t> con </a:t>
            </a:r>
            <a:r>
              <a:rPr lang="en-US" sz="1600" i="1" spc="-50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1600" i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spc="-50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1600" i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spc="-50" dirty="0" err="1">
                <a:latin typeface="Arial" panose="020B0604020202020204" pitchFamily="34" charset="0"/>
                <a:cs typeface="Arial" panose="020B0604020202020204" pitchFamily="34" charset="0"/>
              </a:rPr>
              <a:t>thật</a:t>
            </a:r>
            <a:r>
              <a:rPr lang="en-US" sz="1600" i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spc="-50" dirty="0" err="1">
                <a:latin typeface="Arial" panose="020B0604020202020204" pitchFamily="34" charset="0"/>
                <a:cs typeface="Arial" panose="020B0604020202020204" pitchFamily="34" charset="0"/>
              </a:rPr>
              <a:t>là</a:t>
            </a:r>
            <a:r>
              <a:rPr lang="en-US" sz="1600" i="1" spc="-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 spc="-50" dirty="0" err="1">
                <a:latin typeface="Arial" panose="020B0604020202020204" pitchFamily="34" charset="0"/>
                <a:cs typeface="Arial" panose="020B0604020202020204" pitchFamily="34" charset="0"/>
              </a:rPr>
              <a:t>vui</a:t>
            </a:r>
            <a:r>
              <a:rPr lang="en-US" sz="1600" i="1" spc="-5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sp>
        <p:nvSpPr>
          <p:cNvPr id="9" name="Oval 8"/>
          <p:cNvSpPr/>
          <p:nvPr/>
        </p:nvSpPr>
        <p:spPr>
          <a:xfrm>
            <a:off x="4721937" y="2805872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1" name="Oval 10"/>
          <p:cNvSpPr/>
          <p:nvPr/>
        </p:nvSpPr>
        <p:spPr>
          <a:xfrm>
            <a:off x="8126030" y="5532011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11" y="53231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909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1" t="2408" r="3596" b="1006"/>
          <a:stretch/>
        </p:blipFill>
        <p:spPr>
          <a:xfrm>
            <a:off x="734613" y="1106952"/>
            <a:ext cx="4480560" cy="2738602"/>
          </a:xfrm>
          <a:prstGeom prst="round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9785" y="319886"/>
            <a:ext cx="7292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lúc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nghỉ ngơi, vui chơi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gia đình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bạn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thường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10" y="53231"/>
            <a:ext cx="714375" cy="7143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3" t="3979" r="3546" b="4459"/>
          <a:stretch/>
        </p:blipFill>
        <p:spPr>
          <a:xfrm>
            <a:off x="3832659" y="3665827"/>
            <a:ext cx="4514638" cy="2689704"/>
          </a:xfrm>
          <a:prstGeom prst="roundRect">
            <a:avLst/>
          </a:prstGeom>
        </p:spPr>
      </p:pic>
      <p:sp>
        <p:nvSpPr>
          <p:cNvPr id="8" name="Oval 7"/>
          <p:cNvSpPr/>
          <p:nvPr/>
        </p:nvSpPr>
        <p:spPr>
          <a:xfrm>
            <a:off x="2875024" y="3479794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6197647" y="6136440"/>
            <a:ext cx="365760" cy="36576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591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2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8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86" t="1842" r="4231" b="5112"/>
          <a:stretch/>
        </p:blipFill>
        <p:spPr>
          <a:xfrm>
            <a:off x="434566" y="1241415"/>
            <a:ext cx="8194065" cy="4906387"/>
          </a:xfrm>
          <a:prstGeom prst="round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Oval 6"/>
          <p:cNvSpPr/>
          <p:nvPr/>
        </p:nvSpPr>
        <p:spPr>
          <a:xfrm>
            <a:off x="4297680" y="5980538"/>
            <a:ext cx="548640" cy="548640"/>
          </a:xfrm>
          <a:prstGeom prst="ellipse">
            <a:avLst/>
          </a:prstGeom>
          <a:solidFill>
            <a:srgbClr val="ED0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10" y="53231"/>
            <a:ext cx="714375" cy="714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9785" y="319886"/>
            <a:ext cx="7292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lúc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nghỉ ngơi, vui chơi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gia đình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bạn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thường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31076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88" t="4682" r="4036" b="5403"/>
          <a:stretch/>
        </p:blipFill>
        <p:spPr>
          <a:xfrm>
            <a:off x="497941" y="1292899"/>
            <a:ext cx="8148119" cy="4818558"/>
          </a:xfrm>
          <a:prstGeom prst="round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4297680" y="5972954"/>
            <a:ext cx="548640" cy="548640"/>
          </a:xfrm>
          <a:prstGeom prst="ellipse">
            <a:avLst/>
          </a:prstGeom>
          <a:solidFill>
            <a:srgbClr val="F10C8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410" y="53231"/>
            <a:ext cx="714375" cy="71437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9785" y="319886"/>
            <a:ext cx="72929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lúc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nghỉ ngơi, vui chơi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endParaRPr lang="en-US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gia đình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smtClean="0">
                <a:latin typeface="Arial" panose="020B0604020202020204" pitchFamily="34" charset="0"/>
                <a:cs typeface="Arial" panose="020B0604020202020204" pitchFamily="34" charset="0"/>
              </a:rPr>
              <a:t>bạn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thường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6283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ounded Rectangle 16"/>
          <p:cNvSpPr/>
          <p:nvPr/>
        </p:nvSpPr>
        <p:spPr>
          <a:xfrm>
            <a:off x="615596" y="2618722"/>
            <a:ext cx="7912808" cy="1348966"/>
          </a:xfrm>
          <a:prstGeom prst="roundRect">
            <a:avLst/>
          </a:prstGeom>
          <a:solidFill>
            <a:srgbClr val="F05A72"/>
          </a:solidFill>
          <a:ln>
            <a:solidFill>
              <a:srgbClr val="F05A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ounded Rectangle 17"/>
          <p:cNvSpPr/>
          <p:nvPr/>
        </p:nvSpPr>
        <p:spPr>
          <a:xfrm>
            <a:off x="716195" y="2760673"/>
            <a:ext cx="7711611" cy="1065064"/>
          </a:xfrm>
          <a:prstGeom prst="roundRect">
            <a:avLst/>
          </a:prstGeom>
          <a:solidFill>
            <a:srgbClr val="F05A72"/>
          </a:solidFill>
          <a:ln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05899" y="2877707"/>
            <a:ext cx="773220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Mọi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gia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đình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thường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việc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như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nấu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cơm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lau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dọn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nhà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cửa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,…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vui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nhau</a:t>
            </a: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8371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918499" y="300668"/>
            <a:ext cx="3853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Ghép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”: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480" y="1770758"/>
            <a:ext cx="6035040" cy="443293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4" y="47958"/>
            <a:ext cx="714375" cy="7143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8499" y="832961"/>
            <a:ext cx="761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Xem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xếp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mảnh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ghép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thành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bức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hoàn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chỉnh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5497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223" y="1177359"/>
            <a:ext cx="1347386" cy="1986308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223" y="3820054"/>
            <a:ext cx="1347385" cy="1994999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2117" y="1177359"/>
            <a:ext cx="1363283" cy="1980212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3773" y="1177359"/>
            <a:ext cx="1369249" cy="1980212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149" y="3835992"/>
            <a:ext cx="1362491" cy="1979061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06" y="3838297"/>
            <a:ext cx="1362824" cy="1975232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406" y="1177359"/>
            <a:ext cx="1347584" cy="1980212"/>
          </a:xfrm>
          <a:prstGeom prst="rect">
            <a:avLst/>
          </a:prstGeom>
          <a:ln>
            <a:solidFill>
              <a:srgbClr val="00B050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771" y="3825142"/>
            <a:ext cx="1347251" cy="1988387"/>
          </a:xfrm>
          <a:prstGeom prst="rect">
            <a:avLst/>
          </a:prstGeom>
          <a:ln>
            <a:solidFill>
              <a:srgbClr val="00B050"/>
            </a:solidFill>
          </a:ln>
        </p:spPr>
      </p:pic>
      <p:sp>
        <p:nvSpPr>
          <p:cNvPr id="2" name="TextBox 1"/>
          <p:cNvSpPr txBox="1"/>
          <p:nvPr/>
        </p:nvSpPr>
        <p:spPr>
          <a:xfrm>
            <a:off x="1813534" y="3187568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03437" y="3187568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165013" y="3187568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5015" y="3187568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13534" y="5855413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(5)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03437" y="5855413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(6)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65013" y="5855413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44016" y="5855413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(8)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8499" y="300668"/>
            <a:ext cx="3853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Ghép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”:</a:t>
            </a: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4" y="47958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68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333" y="1290086"/>
            <a:ext cx="6473335" cy="475488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1974389" y="876468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738602" y="864775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(2)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668181" y="6044966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(3)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50531" y="865673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(4)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974389" y="6044966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(5)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62460" y="864775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(6)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37974" y="6039379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(7)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38602" y="6039379"/>
            <a:ext cx="4972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(8)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8499" y="300668"/>
            <a:ext cx="3853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Ghép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”: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4" y="47958"/>
            <a:ext cx="714375" cy="71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511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5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3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3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5" t="6767" r="2700" b="10526"/>
          <a:stretch/>
        </p:blipFill>
        <p:spPr>
          <a:xfrm>
            <a:off x="2224889" y="1546235"/>
            <a:ext cx="4694222" cy="47910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8499" y="868069"/>
            <a:ext cx="3853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trả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lời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18499" y="300668"/>
            <a:ext cx="3853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chơi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Ghép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”: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24" y="47958"/>
            <a:ext cx="714375" cy="714375"/>
          </a:xfrm>
          <a:prstGeom prst="rect">
            <a:avLst/>
          </a:prstGeom>
        </p:spPr>
      </p:pic>
      <p:sp>
        <p:nvSpPr>
          <p:cNvPr id="2" name="Rounded Rectangular Callout 1"/>
          <p:cNvSpPr/>
          <p:nvPr/>
        </p:nvSpPr>
        <p:spPr>
          <a:xfrm rot="16200000">
            <a:off x="1484502" y="1065099"/>
            <a:ext cx="980674" cy="2808950"/>
          </a:xfrm>
          <a:custGeom>
            <a:avLst/>
            <a:gdLst>
              <a:gd name="connsiteX0" fmla="*/ 0 w 980674"/>
              <a:gd name="connsiteY0" fmla="*/ 163449 h 2520984"/>
              <a:gd name="connsiteX1" fmla="*/ 163449 w 980674"/>
              <a:gd name="connsiteY1" fmla="*/ 0 h 2520984"/>
              <a:gd name="connsiteX2" fmla="*/ 163446 w 980674"/>
              <a:gd name="connsiteY2" fmla="*/ 0 h 2520984"/>
              <a:gd name="connsiteX3" fmla="*/ 163446 w 980674"/>
              <a:gd name="connsiteY3" fmla="*/ 0 h 2520984"/>
              <a:gd name="connsiteX4" fmla="*/ 408614 w 980674"/>
              <a:gd name="connsiteY4" fmla="*/ 0 h 2520984"/>
              <a:gd name="connsiteX5" fmla="*/ 817225 w 980674"/>
              <a:gd name="connsiteY5" fmla="*/ 0 h 2520984"/>
              <a:gd name="connsiteX6" fmla="*/ 980674 w 980674"/>
              <a:gd name="connsiteY6" fmla="*/ 163449 h 2520984"/>
              <a:gd name="connsiteX7" fmla="*/ 980674 w 980674"/>
              <a:gd name="connsiteY7" fmla="*/ 1470574 h 2520984"/>
              <a:gd name="connsiteX8" fmla="*/ 980674 w 980674"/>
              <a:gd name="connsiteY8" fmla="*/ 1470574 h 2520984"/>
              <a:gd name="connsiteX9" fmla="*/ 980674 w 980674"/>
              <a:gd name="connsiteY9" fmla="*/ 2100820 h 2520984"/>
              <a:gd name="connsiteX10" fmla="*/ 980674 w 980674"/>
              <a:gd name="connsiteY10" fmla="*/ 2357535 h 2520984"/>
              <a:gd name="connsiteX11" fmla="*/ 817225 w 980674"/>
              <a:gd name="connsiteY11" fmla="*/ 2520984 h 2520984"/>
              <a:gd name="connsiteX12" fmla="*/ 408614 w 980674"/>
              <a:gd name="connsiteY12" fmla="*/ 2520984 h 2520984"/>
              <a:gd name="connsiteX13" fmla="*/ 286033 w 980674"/>
              <a:gd name="connsiteY13" fmla="*/ 2836107 h 2520984"/>
              <a:gd name="connsiteX14" fmla="*/ 163446 w 980674"/>
              <a:gd name="connsiteY14" fmla="*/ 2520984 h 2520984"/>
              <a:gd name="connsiteX15" fmla="*/ 163449 w 980674"/>
              <a:gd name="connsiteY15" fmla="*/ 2520984 h 2520984"/>
              <a:gd name="connsiteX16" fmla="*/ 0 w 980674"/>
              <a:gd name="connsiteY16" fmla="*/ 2357535 h 2520984"/>
              <a:gd name="connsiteX17" fmla="*/ 0 w 980674"/>
              <a:gd name="connsiteY17" fmla="*/ 2100820 h 2520984"/>
              <a:gd name="connsiteX18" fmla="*/ 0 w 980674"/>
              <a:gd name="connsiteY18" fmla="*/ 1470574 h 2520984"/>
              <a:gd name="connsiteX19" fmla="*/ 0 w 980674"/>
              <a:gd name="connsiteY19" fmla="*/ 1470574 h 2520984"/>
              <a:gd name="connsiteX20" fmla="*/ 0 w 980674"/>
              <a:gd name="connsiteY20" fmla="*/ 163449 h 2520984"/>
              <a:gd name="connsiteX0" fmla="*/ 0 w 980674"/>
              <a:gd name="connsiteY0" fmla="*/ 163449 h 2836107"/>
              <a:gd name="connsiteX1" fmla="*/ 163449 w 980674"/>
              <a:gd name="connsiteY1" fmla="*/ 0 h 2836107"/>
              <a:gd name="connsiteX2" fmla="*/ 163446 w 980674"/>
              <a:gd name="connsiteY2" fmla="*/ 0 h 2836107"/>
              <a:gd name="connsiteX3" fmla="*/ 163446 w 980674"/>
              <a:gd name="connsiteY3" fmla="*/ 0 h 2836107"/>
              <a:gd name="connsiteX4" fmla="*/ 408614 w 980674"/>
              <a:gd name="connsiteY4" fmla="*/ 0 h 2836107"/>
              <a:gd name="connsiteX5" fmla="*/ 817225 w 980674"/>
              <a:gd name="connsiteY5" fmla="*/ 0 h 2836107"/>
              <a:gd name="connsiteX6" fmla="*/ 980674 w 980674"/>
              <a:gd name="connsiteY6" fmla="*/ 163449 h 2836107"/>
              <a:gd name="connsiteX7" fmla="*/ 980674 w 980674"/>
              <a:gd name="connsiteY7" fmla="*/ 1470574 h 2836107"/>
              <a:gd name="connsiteX8" fmla="*/ 980674 w 980674"/>
              <a:gd name="connsiteY8" fmla="*/ 1470574 h 2836107"/>
              <a:gd name="connsiteX9" fmla="*/ 980674 w 980674"/>
              <a:gd name="connsiteY9" fmla="*/ 2100820 h 2836107"/>
              <a:gd name="connsiteX10" fmla="*/ 980674 w 980674"/>
              <a:gd name="connsiteY10" fmla="*/ 2357535 h 2836107"/>
              <a:gd name="connsiteX11" fmla="*/ 817225 w 980674"/>
              <a:gd name="connsiteY11" fmla="*/ 2520984 h 2836107"/>
              <a:gd name="connsiteX12" fmla="*/ 299972 w 980674"/>
              <a:gd name="connsiteY12" fmla="*/ 2520984 h 2836107"/>
              <a:gd name="connsiteX13" fmla="*/ 286033 w 980674"/>
              <a:gd name="connsiteY13" fmla="*/ 2836107 h 2836107"/>
              <a:gd name="connsiteX14" fmla="*/ 163446 w 980674"/>
              <a:gd name="connsiteY14" fmla="*/ 2520984 h 2836107"/>
              <a:gd name="connsiteX15" fmla="*/ 163449 w 980674"/>
              <a:gd name="connsiteY15" fmla="*/ 2520984 h 2836107"/>
              <a:gd name="connsiteX16" fmla="*/ 0 w 980674"/>
              <a:gd name="connsiteY16" fmla="*/ 2357535 h 2836107"/>
              <a:gd name="connsiteX17" fmla="*/ 0 w 980674"/>
              <a:gd name="connsiteY17" fmla="*/ 2100820 h 2836107"/>
              <a:gd name="connsiteX18" fmla="*/ 0 w 980674"/>
              <a:gd name="connsiteY18" fmla="*/ 1470574 h 2836107"/>
              <a:gd name="connsiteX19" fmla="*/ 0 w 980674"/>
              <a:gd name="connsiteY19" fmla="*/ 1470574 h 2836107"/>
              <a:gd name="connsiteX20" fmla="*/ 0 w 980674"/>
              <a:gd name="connsiteY20" fmla="*/ 163449 h 2836107"/>
              <a:gd name="connsiteX0" fmla="*/ 0 w 980674"/>
              <a:gd name="connsiteY0" fmla="*/ 163449 h 2808950"/>
              <a:gd name="connsiteX1" fmla="*/ 163449 w 980674"/>
              <a:gd name="connsiteY1" fmla="*/ 0 h 2808950"/>
              <a:gd name="connsiteX2" fmla="*/ 163446 w 980674"/>
              <a:gd name="connsiteY2" fmla="*/ 0 h 2808950"/>
              <a:gd name="connsiteX3" fmla="*/ 163446 w 980674"/>
              <a:gd name="connsiteY3" fmla="*/ 0 h 2808950"/>
              <a:gd name="connsiteX4" fmla="*/ 408614 w 980674"/>
              <a:gd name="connsiteY4" fmla="*/ 0 h 2808950"/>
              <a:gd name="connsiteX5" fmla="*/ 817225 w 980674"/>
              <a:gd name="connsiteY5" fmla="*/ 0 h 2808950"/>
              <a:gd name="connsiteX6" fmla="*/ 980674 w 980674"/>
              <a:gd name="connsiteY6" fmla="*/ 163449 h 2808950"/>
              <a:gd name="connsiteX7" fmla="*/ 980674 w 980674"/>
              <a:gd name="connsiteY7" fmla="*/ 1470574 h 2808950"/>
              <a:gd name="connsiteX8" fmla="*/ 980674 w 980674"/>
              <a:gd name="connsiteY8" fmla="*/ 1470574 h 2808950"/>
              <a:gd name="connsiteX9" fmla="*/ 980674 w 980674"/>
              <a:gd name="connsiteY9" fmla="*/ 2100820 h 2808950"/>
              <a:gd name="connsiteX10" fmla="*/ 980674 w 980674"/>
              <a:gd name="connsiteY10" fmla="*/ 2357535 h 2808950"/>
              <a:gd name="connsiteX11" fmla="*/ 817225 w 980674"/>
              <a:gd name="connsiteY11" fmla="*/ 2520984 h 2808950"/>
              <a:gd name="connsiteX12" fmla="*/ 299972 w 980674"/>
              <a:gd name="connsiteY12" fmla="*/ 2520984 h 2808950"/>
              <a:gd name="connsiteX13" fmla="*/ 467102 w 980674"/>
              <a:gd name="connsiteY13" fmla="*/ 2808950 h 2808950"/>
              <a:gd name="connsiteX14" fmla="*/ 163446 w 980674"/>
              <a:gd name="connsiteY14" fmla="*/ 2520984 h 2808950"/>
              <a:gd name="connsiteX15" fmla="*/ 163449 w 980674"/>
              <a:gd name="connsiteY15" fmla="*/ 2520984 h 2808950"/>
              <a:gd name="connsiteX16" fmla="*/ 0 w 980674"/>
              <a:gd name="connsiteY16" fmla="*/ 2357535 h 2808950"/>
              <a:gd name="connsiteX17" fmla="*/ 0 w 980674"/>
              <a:gd name="connsiteY17" fmla="*/ 2100820 h 2808950"/>
              <a:gd name="connsiteX18" fmla="*/ 0 w 980674"/>
              <a:gd name="connsiteY18" fmla="*/ 1470574 h 2808950"/>
              <a:gd name="connsiteX19" fmla="*/ 0 w 980674"/>
              <a:gd name="connsiteY19" fmla="*/ 1470574 h 2808950"/>
              <a:gd name="connsiteX20" fmla="*/ 0 w 980674"/>
              <a:gd name="connsiteY20" fmla="*/ 163449 h 2808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80674" h="2808950">
                <a:moveTo>
                  <a:pt x="0" y="163449"/>
                </a:moveTo>
                <a:cubicBezTo>
                  <a:pt x="0" y="73179"/>
                  <a:pt x="73179" y="0"/>
                  <a:pt x="163449" y="0"/>
                </a:cubicBezTo>
                <a:lnTo>
                  <a:pt x="163446" y="0"/>
                </a:lnTo>
                <a:lnTo>
                  <a:pt x="163446" y="0"/>
                </a:lnTo>
                <a:lnTo>
                  <a:pt x="408614" y="0"/>
                </a:lnTo>
                <a:lnTo>
                  <a:pt x="817225" y="0"/>
                </a:lnTo>
                <a:cubicBezTo>
                  <a:pt x="907495" y="0"/>
                  <a:pt x="980674" y="73179"/>
                  <a:pt x="980674" y="163449"/>
                </a:cubicBezTo>
                <a:lnTo>
                  <a:pt x="980674" y="1470574"/>
                </a:lnTo>
                <a:lnTo>
                  <a:pt x="980674" y="1470574"/>
                </a:lnTo>
                <a:lnTo>
                  <a:pt x="980674" y="2100820"/>
                </a:lnTo>
                <a:lnTo>
                  <a:pt x="980674" y="2357535"/>
                </a:lnTo>
                <a:cubicBezTo>
                  <a:pt x="980674" y="2447805"/>
                  <a:pt x="907495" y="2520984"/>
                  <a:pt x="817225" y="2520984"/>
                </a:cubicBezTo>
                <a:lnTo>
                  <a:pt x="299972" y="2520984"/>
                </a:lnTo>
                <a:lnTo>
                  <a:pt x="467102" y="2808950"/>
                </a:lnTo>
                <a:lnTo>
                  <a:pt x="163446" y="2520984"/>
                </a:lnTo>
                <a:lnTo>
                  <a:pt x="163449" y="2520984"/>
                </a:lnTo>
                <a:cubicBezTo>
                  <a:pt x="73179" y="2520984"/>
                  <a:pt x="0" y="2447805"/>
                  <a:pt x="0" y="2357535"/>
                </a:cubicBezTo>
                <a:lnTo>
                  <a:pt x="0" y="2100820"/>
                </a:lnTo>
                <a:lnTo>
                  <a:pt x="0" y="1470574"/>
                </a:lnTo>
                <a:lnTo>
                  <a:pt x="0" y="1470574"/>
                </a:lnTo>
                <a:lnTo>
                  <a:pt x="0" y="163449"/>
                </a:lnTo>
                <a:close/>
              </a:path>
            </a:pathLst>
          </a:custGeom>
          <a:noFill/>
          <a:ln>
            <a:solidFill>
              <a:srgbClr val="80DAF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70364" y="2084852"/>
            <a:ext cx="260739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người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trong</a:t>
            </a:r>
            <a:endParaRPr lang="en-US" sz="2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tranh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đang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làm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i="1" dirty="0" err="1">
                <a:latin typeface="Arial" panose="020B0604020202020204" pitchFamily="34" charset="0"/>
                <a:cs typeface="Arial" panose="020B0604020202020204" pitchFamily="34" charset="0"/>
              </a:rPr>
              <a:t>gì</a:t>
            </a:r>
            <a:r>
              <a:rPr lang="en-US" sz="2200" i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8006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 animBg="1"/>
      <p:bldP spid="14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620"/>
            <a:ext cx="9144000" cy="684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580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1017</TotalTime>
  <Words>300</Words>
  <Application>Microsoft Office PowerPoint</Application>
  <PresentationFormat>On-screen Show (4:3)</PresentationFormat>
  <Paragraphs>58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HuyenTT</dc:creator>
  <cp:lastModifiedBy>TrangDTT</cp:lastModifiedBy>
  <cp:revision>52</cp:revision>
  <dcterms:created xsi:type="dcterms:W3CDTF">2019-11-15T07:00:41Z</dcterms:created>
  <dcterms:modified xsi:type="dcterms:W3CDTF">2020-06-15T03:57:17Z</dcterms:modified>
</cp:coreProperties>
</file>