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24" r:id="rId4"/>
    <p:sldId id="266" r:id="rId5"/>
    <p:sldId id="258" r:id="rId6"/>
    <p:sldId id="259" r:id="rId7"/>
    <p:sldId id="319" r:id="rId8"/>
    <p:sldId id="260" r:id="rId9"/>
    <p:sldId id="32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CCE0"/>
    <a:srgbClr val="D1E8F5"/>
    <a:srgbClr val="EE482E"/>
    <a:srgbClr val="F9B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524" autoAdjust="0"/>
  </p:normalViewPr>
  <p:slideViewPr>
    <p:cSldViewPr snapToGrid="0">
      <p:cViewPr varScale="1">
        <p:scale>
          <a:sx n="105" d="100"/>
          <a:sy n="105" d="100"/>
        </p:scale>
        <p:origin x="1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EF351-2210-4524-B298-DADAAB58CDC9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00124-7E5A-4B7D-9CE5-369EFBC82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00124-7E5A-4B7D-9CE5-369EFBC82F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0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2A187-3C75-48CC-9C69-A5A46CCF4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D9328-3A2B-4B34-8175-FF3452A09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39C58-96D0-4C8C-8F7C-B2C5779A9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5C426-02B2-4332-87E4-3AFB4ACD8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3BACC-32DA-4195-BD98-3314FCDD5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6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C6D4-407E-486C-A64C-29D79B3D3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1D1B1-86A6-4FDC-91F2-C9345CE5B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046D0-0D0D-4176-879F-AC74E22FE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FB257-2F90-4CDA-AA2F-89BDB8BF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21C03-9D62-4B68-AE06-019BB625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02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B2E27-FCD0-4600-8E4B-5285EB4AF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593121-BA7B-436B-803A-5AFFC9F53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7BA44-E4B2-4C05-8AC7-709058CE1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1060E-6DA4-4E9B-A67A-B04C9CD9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121DF-BDDB-4296-916F-448D5A52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4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C536-FCAA-45C6-8E52-433D3A47C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5C0DB-56EA-4329-9178-C659F4554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428E6-DAEB-4373-B4A2-3E75FDD44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F1C7A-B244-48BB-9D86-6918C883C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091F4-03AA-4152-93BD-DF451A601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127F94-D38F-468F-9350-9E4CB5E6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3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3C83E-3CF4-42F5-9966-83F7EBA3B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31431-C7D5-4866-A80F-4E9DE8ACD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59E51-38C7-4F8C-A018-5165B8A92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631F0D-E266-4342-BC59-F7DDF2536D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F3A6F1-3153-4ECB-AA48-5AF8C36DD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AE2C13-070E-464D-87F0-21A15F8A2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404DAA-A13D-4D93-A46A-6472927D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D559-A75B-4DBA-8497-2877ABE9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9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9C0E-F2C7-4A69-8843-B699F2A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8FFD12-53E8-44AA-B259-CABFFE84E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0F682-2DEB-4521-9BAE-9D9D3B942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4215C1-5461-41F3-AC43-ABF6A962E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4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B08EA5-2D30-41C7-B4B5-D3792CD06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9BCE19-C56B-4696-99D8-8A60EEB9A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33EA0-223B-4FC3-AACD-51FA853E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0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F48B5-D9B9-4187-B9AE-83358750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BCC8C-5AC1-46AF-8694-B7D2E7D6A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95D87-C43F-4D46-A99B-17DD57ED5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3F85E-8493-4447-9E0F-A8F0207F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BCB4C-D376-49E7-93A9-F4749D1DA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176CF-9B47-4885-B7B9-606CAB20E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A8FB5-9C68-44CC-B102-E5200C3F0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573347-C11D-4563-AD1D-71265A6B3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947BA-8358-413C-A56D-6FF13867E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3089D-6A91-44E7-AF03-6680F057A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9517A-C45E-4A18-B8F6-7F47854C5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6C6B04-70B4-4890-AEC7-F10F5FF84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63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AA0AA-DBF1-4AD9-89AD-51B550BA7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25EC0-D531-4C7D-B711-79B1AD662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F4EFA-BDDF-4252-8D51-E0F1553A2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2EB09-EDF3-4236-93D5-66C26488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56725-42E3-406A-858D-8E6FEA88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1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409FDB-0B38-467F-AD45-088479329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7D4C8C-9B47-4776-A905-C1C8241D1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61C91-5834-483A-A616-5782BAB0E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A78A2-EB22-468C-8C4E-C7D7912AE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5F11E-4C66-4A8C-981C-92044854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885F3C-BA54-42A4-9DA0-80475A4C9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7C65F-D51B-4F35-8DE0-7A296B028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3BA8E-1A82-49B0-B476-22D056CBA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B57A5-1F47-42A7-ABF0-4CD7860258C5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2EA7D-9251-49CE-9BD2-CF2A1BD5B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609C-674C-40A6-8CE8-DA9749F59D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7EC02-8FFF-4E50-A9F1-40AE14446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451F4B-5505-4A4B-BE1D-59372204597D}"/>
              </a:ext>
            </a:extLst>
          </p:cNvPr>
          <p:cNvSpPr/>
          <p:nvPr/>
        </p:nvSpPr>
        <p:spPr>
          <a:xfrm>
            <a:off x="5229338" y="1152459"/>
            <a:ext cx="60467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54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5400" dirty="0">
                <a:solidFill>
                  <a:srgbClr val="FFFF00"/>
                </a:solidFill>
                <a:latin typeface="iCiel Panton Black" panose="00000A00000000000000" pitchFamily="50" charset="0"/>
              </a:rPr>
              <a:t> 1: Gia </a:t>
            </a:r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đình</a:t>
            </a:r>
            <a:endParaRPr lang="en-US" sz="5400" dirty="0">
              <a:solidFill>
                <a:srgbClr val="FFFF00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FC60DA7-A1FA-4DC9-95BE-438C8FC16AFD}"/>
              </a:ext>
            </a:extLst>
          </p:cNvPr>
          <p:cNvSpPr txBox="1">
            <a:spLocks/>
          </p:cNvSpPr>
          <p:nvPr/>
        </p:nvSpPr>
        <p:spPr>
          <a:xfrm>
            <a:off x="5229338" y="2244323"/>
            <a:ext cx="54254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FFFF2D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71ACF08-BD97-4EC5-B4EB-E22B00AD8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337" y="1835761"/>
            <a:ext cx="6288211" cy="1325563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Bài</a:t>
            </a:r>
            <a:r>
              <a:rPr lang="en-US" sz="3200" dirty="0">
                <a:solidFill>
                  <a:srgbClr val="FFFF00"/>
                </a:solidFill>
                <a:latin typeface="iCiel Panton Black" panose="00000A00000000000000" pitchFamily="50" charset="0"/>
              </a:rPr>
              <a:t> 5: </a:t>
            </a:r>
            <a:r>
              <a:rPr lang="en-US" sz="32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Ôn</a:t>
            </a:r>
            <a:r>
              <a:rPr lang="en-US" sz="32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Tập</a:t>
            </a:r>
            <a:r>
              <a:rPr lang="en-US" sz="32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32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32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gia</a:t>
            </a:r>
            <a:r>
              <a:rPr lang="en-US" sz="32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đình</a:t>
            </a:r>
            <a:endParaRPr lang="en-US" sz="3200" dirty="0">
              <a:solidFill>
                <a:srgbClr val="FFFF00"/>
              </a:solidFill>
              <a:latin typeface="iCiel Panton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13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671" y="1506136"/>
            <a:ext cx="4870869" cy="38457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6" y="1506136"/>
            <a:ext cx="5183105" cy="3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0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A836F1-629E-4ABE-AA36-BC9F40884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40" y="2514600"/>
            <a:ext cx="705652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3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FB2A8A-4BC8-4B2E-AF0C-5BDCB87F1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569" y="3047625"/>
            <a:ext cx="1906614" cy="3561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6BAEDC-8299-4175-B293-D1D8AB9C94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3"/>
            <a:ext cx="510744" cy="52862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744CD01-0149-493D-A76D-6FEB7524D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7825"/>
            <a:ext cx="4940808" cy="459698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Hãy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kể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về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các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thành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viên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trong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gia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đình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F19688-67CD-4FA7-A123-79E395011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057" y="1238881"/>
            <a:ext cx="2113891" cy="27178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6A8B5E-E60E-4705-B26D-F9E0CDE98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156" y="1260163"/>
            <a:ext cx="2113890" cy="26995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F90B1E-286F-480C-A0A9-FCF6363EA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46" y="4011760"/>
            <a:ext cx="1257000" cy="13255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7AE2BE-8757-436F-988A-BB7D7D689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46" y="5337323"/>
            <a:ext cx="1257602" cy="12427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46457C6-1BED-4E68-91D3-11AFC7A1C8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057" y="4011760"/>
            <a:ext cx="1559013" cy="16336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E536198-5B51-4231-A63F-B6A7A42C1D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35" y="4003474"/>
            <a:ext cx="1582209" cy="162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9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9D9AB3-7F81-4722-9683-64B76323C0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2"/>
            <a:ext cx="510744" cy="528620"/>
          </a:xfrm>
          <a:prstGeom prst="rect">
            <a:avLst/>
          </a:prstGeom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8645ADF-014E-4D2C-8794-3D5EFA6AB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0983"/>
            <a:ext cx="6193536" cy="38445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Ch</a:t>
            </a:r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ơ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trò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ch</a:t>
            </a:r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ơ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i: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Sắp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xếp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đồ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dùng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vào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phòng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phù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hợp</a:t>
            </a:r>
            <a:endParaRPr lang="en-US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91C84-145D-4320-95F4-F0890232D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76" y="2572689"/>
            <a:ext cx="2272262" cy="2971419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0221F-3534-4D03-ACE4-E214030F9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853" y="2333138"/>
            <a:ext cx="1530965" cy="3266059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46F1BA-B53D-4E11-A7A4-BEDD09F62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375" y="2651760"/>
            <a:ext cx="2546930" cy="2971419"/>
          </a:xfrm>
          <a:prstGeom prst="rect">
            <a:avLst/>
          </a:prstGeom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D94654-FEDD-4F15-967C-328B9490AA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387" y="2262018"/>
            <a:ext cx="1765200" cy="3322730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7E0D08-7CD9-436E-A2E0-B9F25EE551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11" y="3063193"/>
            <a:ext cx="1540149" cy="252584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87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220860-0CDC-40A7-ADEA-BAF4DD65B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184" y="798582"/>
            <a:ext cx="1280389" cy="1674355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A325CD-730D-4983-9B37-EC4C28D3C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456" y="988661"/>
            <a:ext cx="1130933" cy="2412656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1C43AC-6E2D-4FC9-829D-122C85AE37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821" y="2881717"/>
            <a:ext cx="1205810" cy="1406779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1E5D56-D7A7-4DE6-80EA-D5B99F9BE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227" y="3561941"/>
            <a:ext cx="1397952" cy="2631440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06A72B-86CB-428B-9025-74A477D3E3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821" y="4697276"/>
            <a:ext cx="1123792" cy="1843019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18064F-2B16-41F2-A0B0-911B9ADBF9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089" y="758145"/>
            <a:ext cx="2197627" cy="21464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253FC5-02B5-43BF-95D4-1A2F3B337B3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963" y="676998"/>
            <a:ext cx="2257331" cy="2204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A4DFBF-5AE0-4F74-84EA-C8530DEB5DC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384" y="3792158"/>
            <a:ext cx="2257332" cy="22047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652A45-4A43-465F-B3B1-B2DF9F664A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556" y="3953449"/>
            <a:ext cx="2257331" cy="2204719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69BCEB0-2B98-4EA5-A72F-157B3D25B4E5}"/>
              </a:ext>
            </a:extLst>
          </p:cNvPr>
          <p:cNvCxnSpPr>
            <a:cxnSpLocks/>
          </p:cNvCxnSpPr>
          <p:nvPr/>
        </p:nvCxnSpPr>
        <p:spPr>
          <a:xfrm>
            <a:off x="3088304" y="1453802"/>
            <a:ext cx="3225" cy="177800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653E58-6277-4601-AB31-F2D7AA4A637A}"/>
              </a:ext>
            </a:extLst>
          </p:cNvPr>
          <p:cNvCxnSpPr>
            <a:cxnSpLocks/>
          </p:cNvCxnSpPr>
          <p:nvPr/>
        </p:nvCxnSpPr>
        <p:spPr>
          <a:xfrm>
            <a:off x="3078481" y="3231802"/>
            <a:ext cx="4540574" cy="8891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D9DCD79-4F74-42F4-AEC7-E70450FB49CA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7589629" y="2881717"/>
            <a:ext cx="0" cy="352999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5AE4D2A-F8EA-469F-B9D3-7355E81A8ADC}"/>
              </a:ext>
            </a:extLst>
          </p:cNvPr>
          <p:cNvCxnSpPr>
            <a:cxnSpLocks/>
          </p:cNvCxnSpPr>
          <p:nvPr/>
        </p:nvCxnSpPr>
        <p:spPr>
          <a:xfrm>
            <a:off x="2646573" y="3561941"/>
            <a:ext cx="2014419" cy="10159"/>
          </a:xfrm>
          <a:prstGeom prst="line">
            <a:avLst/>
          </a:prstGeom>
          <a:ln w="3810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0D058D-6CB0-4B99-BDF5-2F25F229BF28}"/>
              </a:ext>
            </a:extLst>
          </p:cNvPr>
          <p:cNvCxnSpPr>
            <a:cxnSpLocks/>
          </p:cNvCxnSpPr>
          <p:nvPr/>
        </p:nvCxnSpPr>
        <p:spPr>
          <a:xfrm>
            <a:off x="4660992" y="3561941"/>
            <a:ext cx="0" cy="230217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7951A3F-EB60-4459-BEF7-AB7502907260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486613" y="5618786"/>
            <a:ext cx="453356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CE423C6-8E67-43B8-A479-1D32835493B4}"/>
              </a:ext>
            </a:extLst>
          </p:cNvPr>
          <p:cNvCxnSpPr>
            <a:cxnSpLocks/>
          </p:cNvCxnSpPr>
          <p:nvPr/>
        </p:nvCxnSpPr>
        <p:spPr>
          <a:xfrm flipH="1">
            <a:off x="2939968" y="5598795"/>
            <a:ext cx="1" cy="76684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370B176-7D38-40FA-BEBA-C0C7CBCC8E51}"/>
              </a:ext>
            </a:extLst>
          </p:cNvPr>
          <p:cNvCxnSpPr>
            <a:cxnSpLocks/>
          </p:cNvCxnSpPr>
          <p:nvPr/>
        </p:nvCxnSpPr>
        <p:spPr>
          <a:xfrm>
            <a:off x="2939969" y="6346080"/>
            <a:ext cx="4679086" cy="48144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7B437B4-F117-4A95-8AF9-41B371C09AB4}"/>
              </a:ext>
            </a:extLst>
          </p:cNvPr>
          <p:cNvCxnSpPr>
            <a:cxnSpLocks/>
          </p:cNvCxnSpPr>
          <p:nvPr/>
        </p:nvCxnSpPr>
        <p:spPr>
          <a:xfrm flipV="1">
            <a:off x="7604222" y="6173408"/>
            <a:ext cx="0" cy="236056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F6E39C9-C626-4664-A1F1-73EC57DB78DE}"/>
              </a:ext>
            </a:extLst>
          </p:cNvPr>
          <p:cNvCxnSpPr>
            <a:cxnSpLocks/>
          </p:cNvCxnSpPr>
          <p:nvPr/>
        </p:nvCxnSpPr>
        <p:spPr>
          <a:xfrm flipH="1" flipV="1">
            <a:off x="10149921" y="364170"/>
            <a:ext cx="1" cy="78795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99D638A-8CD6-41D4-9D29-B57C572A3DF8}"/>
              </a:ext>
            </a:extLst>
          </p:cNvPr>
          <p:cNvCxnSpPr>
            <a:cxnSpLocks/>
          </p:cNvCxnSpPr>
          <p:nvPr/>
        </p:nvCxnSpPr>
        <p:spPr>
          <a:xfrm flipH="1">
            <a:off x="4612904" y="368490"/>
            <a:ext cx="5552966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856316E-EBEC-4319-8660-C7E2DE697E44}"/>
              </a:ext>
            </a:extLst>
          </p:cNvPr>
          <p:cNvCxnSpPr>
            <a:cxnSpLocks/>
          </p:cNvCxnSpPr>
          <p:nvPr/>
        </p:nvCxnSpPr>
        <p:spPr>
          <a:xfrm>
            <a:off x="4602372" y="348615"/>
            <a:ext cx="0" cy="41334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3ECB401-4BCC-4AEE-A53D-01D587F0BC96}"/>
              </a:ext>
            </a:extLst>
          </p:cNvPr>
          <p:cNvCxnSpPr>
            <a:cxnSpLocks/>
          </p:cNvCxnSpPr>
          <p:nvPr/>
        </p:nvCxnSpPr>
        <p:spPr>
          <a:xfrm flipH="1">
            <a:off x="4660992" y="3572100"/>
            <a:ext cx="428996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E3CF09E-DC63-4AFB-93AD-813FCBB8C3D0}"/>
              </a:ext>
            </a:extLst>
          </p:cNvPr>
          <p:cNvCxnSpPr>
            <a:cxnSpLocks/>
          </p:cNvCxnSpPr>
          <p:nvPr/>
        </p:nvCxnSpPr>
        <p:spPr>
          <a:xfrm>
            <a:off x="8950960" y="3550223"/>
            <a:ext cx="0" cy="1164652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60F951E0-0B7C-446E-BD80-60C54042EA20}"/>
              </a:ext>
            </a:extLst>
          </p:cNvPr>
          <p:cNvCxnSpPr/>
          <p:nvPr/>
        </p:nvCxnSpPr>
        <p:spPr>
          <a:xfrm>
            <a:off x="8950960" y="4697276"/>
            <a:ext cx="633496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2AF21160-5076-40D2-806A-992069565E27}"/>
              </a:ext>
            </a:extLst>
          </p:cNvPr>
          <p:cNvCxnSpPr>
            <a:cxnSpLocks/>
          </p:cNvCxnSpPr>
          <p:nvPr/>
        </p:nvCxnSpPr>
        <p:spPr>
          <a:xfrm flipH="1">
            <a:off x="2550114" y="1453802"/>
            <a:ext cx="558846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>
            <a:extLst>
              <a:ext uri="{FF2B5EF4-FFF2-40B4-BE49-F238E27FC236}">
                <a16:creationId xmlns:a16="http://schemas.microsoft.com/office/drawing/2014/main" id="{6799FA58-9463-453A-864E-4E7EAF699F3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2"/>
            <a:ext cx="510744" cy="5286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968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" action="ppaction://noaction"/>
            <a:extLst>
              <a:ext uri="{FF2B5EF4-FFF2-40B4-BE49-F238E27FC236}">
                <a16:creationId xmlns:a16="http://schemas.microsoft.com/office/drawing/2014/main" id="{31E722CD-0DD0-49C0-8139-E0C4ABD8D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176" y="2514600"/>
            <a:ext cx="619564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4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0414A6-B2B6-4E93-8A50-0B5FD12D60D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B07913-585C-47A6-9A74-DCD6C4681CCD}"/>
              </a:ext>
            </a:extLst>
          </p:cNvPr>
          <p:cNvSpPr/>
          <p:nvPr/>
        </p:nvSpPr>
        <p:spPr>
          <a:xfrm>
            <a:off x="910548" y="919569"/>
            <a:ext cx="74013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Nói những việc Minh và Hoa đã làm trong các hình dưới đây.</a:t>
            </a:r>
            <a:endParaRPr lang="en-US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07666" y="1604887"/>
            <a:ext cx="3516673" cy="4988657"/>
            <a:chOff x="407666" y="1604887"/>
            <a:chExt cx="3516673" cy="498865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6" y="1604887"/>
              <a:ext cx="3516673" cy="483066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1672226" y="6099768"/>
              <a:ext cx="493776" cy="493776"/>
            </a:xfrm>
            <a:prstGeom prst="ellipse">
              <a:avLst/>
            </a:prstGeom>
            <a:solidFill>
              <a:srgbClr val="F9B129"/>
            </a:solidFill>
            <a:ln w="28575">
              <a:solidFill>
                <a:srgbClr val="EE48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1</a:t>
              </a:r>
              <a:endParaRPr lang="en-US" sz="2000" b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107708" y="1604885"/>
            <a:ext cx="3544719" cy="4986834"/>
            <a:chOff x="4107708" y="1604885"/>
            <a:chExt cx="3544719" cy="498683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7708" y="1604885"/>
              <a:ext cx="3544719" cy="4822321"/>
            </a:xfrm>
            <a:prstGeom prst="rect">
              <a:avLst/>
            </a:prstGeom>
          </p:spPr>
        </p:pic>
        <p:sp>
          <p:nvSpPr>
            <p:cNvPr id="10" name="Rounded Rectangular Callout 9"/>
            <p:cNvSpPr/>
            <p:nvPr/>
          </p:nvSpPr>
          <p:spPr>
            <a:xfrm>
              <a:off x="5184647" y="1604885"/>
              <a:ext cx="2467779" cy="907162"/>
            </a:xfrm>
            <a:custGeom>
              <a:avLst/>
              <a:gdLst>
                <a:gd name="connsiteX0" fmla="*/ 0 w 2102508"/>
                <a:gd name="connsiteY0" fmla="*/ 155094 h 930546"/>
                <a:gd name="connsiteX1" fmla="*/ 155094 w 2102508"/>
                <a:gd name="connsiteY1" fmla="*/ 0 h 930546"/>
                <a:gd name="connsiteX2" fmla="*/ 350418 w 2102508"/>
                <a:gd name="connsiteY2" fmla="*/ 0 h 930546"/>
                <a:gd name="connsiteX3" fmla="*/ 350418 w 2102508"/>
                <a:gd name="connsiteY3" fmla="*/ 0 h 930546"/>
                <a:gd name="connsiteX4" fmla="*/ 876045 w 2102508"/>
                <a:gd name="connsiteY4" fmla="*/ 0 h 930546"/>
                <a:gd name="connsiteX5" fmla="*/ 1947414 w 2102508"/>
                <a:gd name="connsiteY5" fmla="*/ 0 h 930546"/>
                <a:gd name="connsiteX6" fmla="*/ 2102508 w 2102508"/>
                <a:gd name="connsiteY6" fmla="*/ 155094 h 930546"/>
                <a:gd name="connsiteX7" fmla="*/ 2102508 w 2102508"/>
                <a:gd name="connsiteY7" fmla="*/ 542819 h 930546"/>
                <a:gd name="connsiteX8" fmla="*/ 2102508 w 2102508"/>
                <a:gd name="connsiteY8" fmla="*/ 542819 h 930546"/>
                <a:gd name="connsiteX9" fmla="*/ 2102508 w 2102508"/>
                <a:gd name="connsiteY9" fmla="*/ 775455 h 930546"/>
                <a:gd name="connsiteX10" fmla="*/ 2102508 w 2102508"/>
                <a:gd name="connsiteY10" fmla="*/ 775452 h 930546"/>
                <a:gd name="connsiteX11" fmla="*/ 1947414 w 2102508"/>
                <a:gd name="connsiteY11" fmla="*/ 930546 h 930546"/>
                <a:gd name="connsiteX12" fmla="*/ 876045 w 2102508"/>
                <a:gd name="connsiteY12" fmla="*/ 930546 h 930546"/>
                <a:gd name="connsiteX13" fmla="*/ 402925 w 2102508"/>
                <a:gd name="connsiteY13" fmla="*/ 1074297 h 930546"/>
                <a:gd name="connsiteX14" fmla="*/ 350418 w 2102508"/>
                <a:gd name="connsiteY14" fmla="*/ 930546 h 930546"/>
                <a:gd name="connsiteX15" fmla="*/ 155094 w 2102508"/>
                <a:gd name="connsiteY15" fmla="*/ 930546 h 930546"/>
                <a:gd name="connsiteX16" fmla="*/ 0 w 2102508"/>
                <a:gd name="connsiteY16" fmla="*/ 775452 h 930546"/>
                <a:gd name="connsiteX17" fmla="*/ 0 w 2102508"/>
                <a:gd name="connsiteY17" fmla="*/ 775455 h 930546"/>
                <a:gd name="connsiteX18" fmla="*/ 0 w 2102508"/>
                <a:gd name="connsiteY18" fmla="*/ 542819 h 930546"/>
                <a:gd name="connsiteX19" fmla="*/ 0 w 2102508"/>
                <a:gd name="connsiteY19" fmla="*/ 542819 h 930546"/>
                <a:gd name="connsiteX20" fmla="*/ 0 w 2102508"/>
                <a:gd name="connsiteY20" fmla="*/ 155094 h 930546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656589 w 2102508"/>
                <a:gd name="connsiteY12" fmla="*/ 930546 h 1074297"/>
                <a:gd name="connsiteX13" fmla="*/ 402925 w 2102508"/>
                <a:gd name="connsiteY13" fmla="*/ 1074297 h 1074297"/>
                <a:gd name="connsiteX14" fmla="*/ 350418 w 2102508"/>
                <a:gd name="connsiteY14" fmla="*/ 930546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402925 w 2102508"/>
                <a:gd name="connsiteY13" fmla="*/ 1074297 h 1074297"/>
                <a:gd name="connsiteX14" fmla="*/ 350418 w 2102508"/>
                <a:gd name="connsiteY14" fmla="*/ 930546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402925 w 2102508"/>
                <a:gd name="connsiteY13" fmla="*/ 1074297 h 1074297"/>
                <a:gd name="connsiteX14" fmla="*/ 11642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1061293 w 2102508"/>
                <a:gd name="connsiteY13" fmla="*/ 1074297 h 1074297"/>
                <a:gd name="connsiteX14" fmla="*/ 11642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1061293 w 2102508"/>
                <a:gd name="connsiteY13" fmla="*/ 1074297 h 1074297"/>
                <a:gd name="connsiteX14" fmla="*/ 9356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122933 w 2102508"/>
                <a:gd name="connsiteY12" fmla="*/ 939690 h 1074297"/>
                <a:gd name="connsiteX13" fmla="*/ 1061293 w 2102508"/>
                <a:gd name="connsiteY13" fmla="*/ 1074297 h 1074297"/>
                <a:gd name="connsiteX14" fmla="*/ 9356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65153"/>
                <a:gd name="connsiteX1" fmla="*/ 155094 w 2102508"/>
                <a:gd name="connsiteY1" fmla="*/ 0 h 1065153"/>
                <a:gd name="connsiteX2" fmla="*/ 350418 w 2102508"/>
                <a:gd name="connsiteY2" fmla="*/ 0 h 1065153"/>
                <a:gd name="connsiteX3" fmla="*/ 350418 w 2102508"/>
                <a:gd name="connsiteY3" fmla="*/ 0 h 1065153"/>
                <a:gd name="connsiteX4" fmla="*/ 876045 w 2102508"/>
                <a:gd name="connsiteY4" fmla="*/ 0 h 1065153"/>
                <a:gd name="connsiteX5" fmla="*/ 1947414 w 2102508"/>
                <a:gd name="connsiteY5" fmla="*/ 0 h 1065153"/>
                <a:gd name="connsiteX6" fmla="*/ 2102508 w 2102508"/>
                <a:gd name="connsiteY6" fmla="*/ 155094 h 1065153"/>
                <a:gd name="connsiteX7" fmla="*/ 2102508 w 2102508"/>
                <a:gd name="connsiteY7" fmla="*/ 542819 h 1065153"/>
                <a:gd name="connsiteX8" fmla="*/ 2102508 w 2102508"/>
                <a:gd name="connsiteY8" fmla="*/ 542819 h 1065153"/>
                <a:gd name="connsiteX9" fmla="*/ 2102508 w 2102508"/>
                <a:gd name="connsiteY9" fmla="*/ 775455 h 1065153"/>
                <a:gd name="connsiteX10" fmla="*/ 2102508 w 2102508"/>
                <a:gd name="connsiteY10" fmla="*/ 775452 h 1065153"/>
                <a:gd name="connsiteX11" fmla="*/ 1947414 w 2102508"/>
                <a:gd name="connsiteY11" fmla="*/ 930546 h 1065153"/>
                <a:gd name="connsiteX12" fmla="*/ 1122933 w 2102508"/>
                <a:gd name="connsiteY12" fmla="*/ 939690 h 1065153"/>
                <a:gd name="connsiteX13" fmla="*/ 896701 w 2102508"/>
                <a:gd name="connsiteY13" fmla="*/ 1065153 h 1065153"/>
                <a:gd name="connsiteX14" fmla="*/ 935634 w 2102508"/>
                <a:gd name="connsiteY14" fmla="*/ 921402 h 1065153"/>
                <a:gd name="connsiteX15" fmla="*/ 155094 w 2102508"/>
                <a:gd name="connsiteY15" fmla="*/ 930546 h 1065153"/>
                <a:gd name="connsiteX16" fmla="*/ 0 w 2102508"/>
                <a:gd name="connsiteY16" fmla="*/ 775452 h 1065153"/>
                <a:gd name="connsiteX17" fmla="*/ 0 w 2102508"/>
                <a:gd name="connsiteY17" fmla="*/ 775455 h 1065153"/>
                <a:gd name="connsiteX18" fmla="*/ 0 w 2102508"/>
                <a:gd name="connsiteY18" fmla="*/ 542819 h 1065153"/>
                <a:gd name="connsiteX19" fmla="*/ 0 w 2102508"/>
                <a:gd name="connsiteY19" fmla="*/ 542819 h 1065153"/>
                <a:gd name="connsiteX20" fmla="*/ 0 w 2102508"/>
                <a:gd name="connsiteY20" fmla="*/ 155094 h 106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02508" h="1065153">
                  <a:moveTo>
                    <a:pt x="0" y="155094"/>
                  </a:moveTo>
                  <a:cubicBezTo>
                    <a:pt x="0" y="69438"/>
                    <a:pt x="69438" y="0"/>
                    <a:pt x="155094" y="0"/>
                  </a:cubicBezTo>
                  <a:lnTo>
                    <a:pt x="350418" y="0"/>
                  </a:lnTo>
                  <a:lnTo>
                    <a:pt x="350418" y="0"/>
                  </a:lnTo>
                  <a:lnTo>
                    <a:pt x="876045" y="0"/>
                  </a:lnTo>
                  <a:lnTo>
                    <a:pt x="1947414" y="0"/>
                  </a:lnTo>
                  <a:cubicBezTo>
                    <a:pt x="2033070" y="0"/>
                    <a:pt x="2102508" y="69438"/>
                    <a:pt x="2102508" y="155094"/>
                  </a:cubicBezTo>
                  <a:lnTo>
                    <a:pt x="2102508" y="542819"/>
                  </a:lnTo>
                  <a:lnTo>
                    <a:pt x="2102508" y="542819"/>
                  </a:lnTo>
                  <a:lnTo>
                    <a:pt x="2102508" y="775455"/>
                  </a:lnTo>
                  <a:lnTo>
                    <a:pt x="2102508" y="775452"/>
                  </a:lnTo>
                  <a:cubicBezTo>
                    <a:pt x="2102508" y="861108"/>
                    <a:pt x="2033070" y="930546"/>
                    <a:pt x="1947414" y="930546"/>
                  </a:cubicBezTo>
                  <a:lnTo>
                    <a:pt x="1122933" y="939690"/>
                  </a:lnTo>
                  <a:lnTo>
                    <a:pt x="896701" y="1065153"/>
                  </a:lnTo>
                  <a:lnTo>
                    <a:pt x="935634" y="921402"/>
                  </a:lnTo>
                  <a:lnTo>
                    <a:pt x="155094" y="930546"/>
                  </a:lnTo>
                  <a:cubicBezTo>
                    <a:pt x="69438" y="930546"/>
                    <a:pt x="0" y="861108"/>
                    <a:pt x="0" y="775452"/>
                  </a:cubicBezTo>
                  <a:lnTo>
                    <a:pt x="0" y="775455"/>
                  </a:lnTo>
                  <a:lnTo>
                    <a:pt x="0" y="542819"/>
                  </a:lnTo>
                  <a:lnTo>
                    <a:pt x="0" y="542819"/>
                  </a:lnTo>
                  <a:lnTo>
                    <a:pt x="0" y="15509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Em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phải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chú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ý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khi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dùng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kéo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nhé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!</a:t>
              </a:r>
              <a:endParaRPr lang="en-US" sz="2000" i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633179" y="6097943"/>
              <a:ext cx="493776" cy="493776"/>
            </a:xfrm>
            <a:prstGeom prst="ellipse">
              <a:avLst/>
            </a:prstGeom>
            <a:solidFill>
              <a:srgbClr val="F9B129"/>
            </a:solidFill>
            <a:ln w="28575">
              <a:solidFill>
                <a:srgbClr val="EE48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Lato" panose="020F0502020204030203" pitchFamily="34" charset="0"/>
                </a:rPr>
                <a:t>2</a:t>
              </a:r>
              <a:endParaRPr lang="en-US" sz="2000" b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835796" y="1604885"/>
            <a:ext cx="3949255" cy="4986834"/>
            <a:chOff x="7835796" y="1604885"/>
            <a:chExt cx="3949255" cy="49868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5796" y="1604886"/>
              <a:ext cx="3949255" cy="4822320"/>
            </a:xfrm>
            <a:prstGeom prst="rect">
              <a:avLst/>
            </a:prstGeom>
          </p:spPr>
        </p:pic>
        <p:sp>
          <p:nvSpPr>
            <p:cNvPr id="11" name="Rounded Rectangular Callout 9"/>
            <p:cNvSpPr/>
            <p:nvPr/>
          </p:nvSpPr>
          <p:spPr>
            <a:xfrm>
              <a:off x="10158984" y="1604885"/>
              <a:ext cx="1626067" cy="1001155"/>
            </a:xfrm>
            <a:custGeom>
              <a:avLst/>
              <a:gdLst>
                <a:gd name="connsiteX0" fmla="*/ 0 w 2102508"/>
                <a:gd name="connsiteY0" fmla="*/ 155094 h 930546"/>
                <a:gd name="connsiteX1" fmla="*/ 155094 w 2102508"/>
                <a:gd name="connsiteY1" fmla="*/ 0 h 930546"/>
                <a:gd name="connsiteX2" fmla="*/ 350418 w 2102508"/>
                <a:gd name="connsiteY2" fmla="*/ 0 h 930546"/>
                <a:gd name="connsiteX3" fmla="*/ 350418 w 2102508"/>
                <a:gd name="connsiteY3" fmla="*/ 0 h 930546"/>
                <a:gd name="connsiteX4" fmla="*/ 876045 w 2102508"/>
                <a:gd name="connsiteY4" fmla="*/ 0 h 930546"/>
                <a:gd name="connsiteX5" fmla="*/ 1947414 w 2102508"/>
                <a:gd name="connsiteY5" fmla="*/ 0 h 930546"/>
                <a:gd name="connsiteX6" fmla="*/ 2102508 w 2102508"/>
                <a:gd name="connsiteY6" fmla="*/ 155094 h 930546"/>
                <a:gd name="connsiteX7" fmla="*/ 2102508 w 2102508"/>
                <a:gd name="connsiteY7" fmla="*/ 542819 h 930546"/>
                <a:gd name="connsiteX8" fmla="*/ 2102508 w 2102508"/>
                <a:gd name="connsiteY8" fmla="*/ 542819 h 930546"/>
                <a:gd name="connsiteX9" fmla="*/ 2102508 w 2102508"/>
                <a:gd name="connsiteY9" fmla="*/ 775455 h 930546"/>
                <a:gd name="connsiteX10" fmla="*/ 2102508 w 2102508"/>
                <a:gd name="connsiteY10" fmla="*/ 775452 h 930546"/>
                <a:gd name="connsiteX11" fmla="*/ 1947414 w 2102508"/>
                <a:gd name="connsiteY11" fmla="*/ 930546 h 930546"/>
                <a:gd name="connsiteX12" fmla="*/ 876045 w 2102508"/>
                <a:gd name="connsiteY12" fmla="*/ 930546 h 930546"/>
                <a:gd name="connsiteX13" fmla="*/ 402925 w 2102508"/>
                <a:gd name="connsiteY13" fmla="*/ 1074297 h 930546"/>
                <a:gd name="connsiteX14" fmla="*/ 350418 w 2102508"/>
                <a:gd name="connsiteY14" fmla="*/ 930546 h 930546"/>
                <a:gd name="connsiteX15" fmla="*/ 155094 w 2102508"/>
                <a:gd name="connsiteY15" fmla="*/ 930546 h 930546"/>
                <a:gd name="connsiteX16" fmla="*/ 0 w 2102508"/>
                <a:gd name="connsiteY16" fmla="*/ 775452 h 930546"/>
                <a:gd name="connsiteX17" fmla="*/ 0 w 2102508"/>
                <a:gd name="connsiteY17" fmla="*/ 775455 h 930546"/>
                <a:gd name="connsiteX18" fmla="*/ 0 w 2102508"/>
                <a:gd name="connsiteY18" fmla="*/ 542819 h 930546"/>
                <a:gd name="connsiteX19" fmla="*/ 0 w 2102508"/>
                <a:gd name="connsiteY19" fmla="*/ 542819 h 930546"/>
                <a:gd name="connsiteX20" fmla="*/ 0 w 2102508"/>
                <a:gd name="connsiteY20" fmla="*/ 155094 h 930546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656589 w 2102508"/>
                <a:gd name="connsiteY12" fmla="*/ 930546 h 1074297"/>
                <a:gd name="connsiteX13" fmla="*/ 402925 w 2102508"/>
                <a:gd name="connsiteY13" fmla="*/ 1074297 h 1074297"/>
                <a:gd name="connsiteX14" fmla="*/ 350418 w 2102508"/>
                <a:gd name="connsiteY14" fmla="*/ 930546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402925 w 2102508"/>
                <a:gd name="connsiteY13" fmla="*/ 1074297 h 1074297"/>
                <a:gd name="connsiteX14" fmla="*/ 350418 w 2102508"/>
                <a:gd name="connsiteY14" fmla="*/ 930546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402925 w 2102508"/>
                <a:gd name="connsiteY13" fmla="*/ 1074297 h 1074297"/>
                <a:gd name="connsiteX14" fmla="*/ 11642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1061293 w 2102508"/>
                <a:gd name="connsiteY13" fmla="*/ 1074297 h 1074297"/>
                <a:gd name="connsiteX14" fmla="*/ 11642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525269 w 2102508"/>
                <a:gd name="connsiteY12" fmla="*/ 912258 h 1074297"/>
                <a:gd name="connsiteX13" fmla="*/ 1061293 w 2102508"/>
                <a:gd name="connsiteY13" fmla="*/ 1074297 h 1074297"/>
                <a:gd name="connsiteX14" fmla="*/ 9356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74297"/>
                <a:gd name="connsiteX1" fmla="*/ 155094 w 2102508"/>
                <a:gd name="connsiteY1" fmla="*/ 0 h 1074297"/>
                <a:gd name="connsiteX2" fmla="*/ 350418 w 2102508"/>
                <a:gd name="connsiteY2" fmla="*/ 0 h 1074297"/>
                <a:gd name="connsiteX3" fmla="*/ 350418 w 2102508"/>
                <a:gd name="connsiteY3" fmla="*/ 0 h 1074297"/>
                <a:gd name="connsiteX4" fmla="*/ 876045 w 2102508"/>
                <a:gd name="connsiteY4" fmla="*/ 0 h 1074297"/>
                <a:gd name="connsiteX5" fmla="*/ 1947414 w 2102508"/>
                <a:gd name="connsiteY5" fmla="*/ 0 h 1074297"/>
                <a:gd name="connsiteX6" fmla="*/ 2102508 w 2102508"/>
                <a:gd name="connsiteY6" fmla="*/ 155094 h 1074297"/>
                <a:gd name="connsiteX7" fmla="*/ 2102508 w 2102508"/>
                <a:gd name="connsiteY7" fmla="*/ 542819 h 1074297"/>
                <a:gd name="connsiteX8" fmla="*/ 2102508 w 2102508"/>
                <a:gd name="connsiteY8" fmla="*/ 542819 h 1074297"/>
                <a:gd name="connsiteX9" fmla="*/ 2102508 w 2102508"/>
                <a:gd name="connsiteY9" fmla="*/ 775455 h 1074297"/>
                <a:gd name="connsiteX10" fmla="*/ 2102508 w 2102508"/>
                <a:gd name="connsiteY10" fmla="*/ 775452 h 1074297"/>
                <a:gd name="connsiteX11" fmla="*/ 1947414 w 2102508"/>
                <a:gd name="connsiteY11" fmla="*/ 930546 h 1074297"/>
                <a:gd name="connsiteX12" fmla="*/ 1122933 w 2102508"/>
                <a:gd name="connsiteY12" fmla="*/ 939690 h 1074297"/>
                <a:gd name="connsiteX13" fmla="*/ 1061293 w 2102508"/>
                <a:gd name="connsiteY13" fmla="*/ 1074297 h 1074297"/>
                <a:gd name="connsiteX14" fmla="*/ 935634 w 2102508"/>
                <a:gd name="connsiteY14" fmla="*/ 921402 h 1074297"/>
                <a:gd name="connsiteX15" fmla="*/ 155094 w 2102508"/>
                <a:gd name="connsiteY15" fmla="*/ 930546 h 1074297"/>
                <a:gd name="connsiteX16" fmla="*/ 0 w 2102508"/>
                <a:gd name="connsiteY16" fmla="*/ 775452 h 1074297"/>
                <a:gd name="connsiteX17" fmla="*/ 0 w 2102508"/>
                <a:gd name="connsiteY17" fmla="*/ 775455 h 1074297"/>
                <a:gd name="connsiteX18" fmla="*/ 0 w 2102508"/>
                <a:gd name="connsiteY18" fmla="*/ 542819 h 1074297"/>
                <a:gd name="connsiteX19" fmla="*/ 0 w 2102508"/>
                <a:gd name="connsiteY19" fmla="*/ 542819 h 1074297"/>
                <a:gd name="connsiteX20" fmla="*/ 0 w 2102508"/>
                <a:gd name="connsiteY20" fmla="*/ 155094 h 1074297"/>
                <a:gd name="connsiteX0" fmla="*/ 0 w 2102508"/>
                <a:gd name="connsiteY0" fmla="*/ 155094 h 1065153"/>
                <a:gd name="connsiteX1" fmla="*/ 155094 w 2102508"/>
                <a:gd name="connsiteY1" fmla="*/ 0 h 1065153"/>
                <a:gd name="connsiteX2" fmla="*/ 350418 w 2102508"/>
                <a:gd name="connsiteY2" fmla="*/ 0 h 1065153"/>
                <a:gd name="connsiteX3" fmla="*/ 350418 w 2102508"/>
                <a:gd name="connsiteY3" fmla="*/ 0 h 1065153"/>
                <a:gd name="connsiteX4" fmla="*/ 876045 w 2102508"/>
                <a:gd name="connsiteY4" fmla="*/ 0 h 1065153"/>
                <a:gd name="connsiteX5" fmla="*/ 1947414 w 2102508"/>
                <a:gd name="connsiteY5" fmla="*/ 0 h 1065153"/>
                <a:gd name="connsiteX6" fmla="*/ 2102508 w 2102508"/>
                <a:gd name="connsiteY6" fmla="*/ 155094 h 1065153"/>
                <a:gd name="connsiteX7" fmla="*/ 2102508 w 2102508"/>
                <a:gd name="connsiteY7" fmla="*/ 542819 h 1065153"/>
                <a:gd name="connsiteX8" fmla="*/ 2102508 w 2102508"/>
                <a:gd name="connsiteY8" fmla="*/ 542819 h 1065153"/>
                <a:gd name="connsiteX9" fmla="*/ 2102508 w 2102508"/>
                <a:gd name="connsiteY9" fmla="*/ 775455 h 1065153"/>
                <a:gd name="connsiteX10" fmla="*/ 2102508 w 2102508"/>
                <a:gd name="connsiteY10" fmla="*/ 775452 h 1065153"/>
                <a:gd name="connsiteX11" fmla="*/ 1947414 w 2102508"/>
                <a:gd name="connsiteY11" fmla="*/ 930546 h 1065153"/>
                <a:gd name="connsiteX12" fmla="*/ 1122933 w 2102508"/>
                <a:gd name="connsiteY12" fmla="*/ 939690 h 1065153"/>
                <a:gd name="connsiteX13" fmla="*/ 896701 w 2102508"/>
                <a:gd name="connsiteY13" fmla="*/ 1065153 h 1065153"/>
                <a:gd name="connsiteX14" fmla="*/ 935634 w 2102508"/>
                <a:gd name="connsiteY14" fmla="*/ 921402 h 1065153"/>
                <a:gd name="connsiteX15" fmla="*/ 155094 w 2102508"/>
                <a:gd name="connsiteY15" fmla="*/ 930546 h 1065153"/>
                <a:gd name="connsiteX16" fmla="*/ 0 w 2102508"/>
                <a:gd name="connsiteY16" fmla="*/ 775452 h 1065153"/>
                <a:gd name="connsiteX17" fmla="*/ 0 w 2102508"/>
                <a:gd name="connsiteY17" fmla="*/ 775455 h 1065153"/>
                <a:gd name="connsiteX18" fmla="*/ 0 w 2102508"/>
                <a:gd name="connsiteY18" fmla="*/ 542819 h 1065153"/>
                <a:gd name="connsiteX19" fmla="*/ 0 w 2102508"/>
                <a:gd name="connsiteY19" fmla="*/ 542819 h 1065153"/>
                <a:gd name="connsiteX20" fmla="*/ 0 w 2102508"/>
                <a:gd name="connsiteY20" fmla="*/ 155094 h 1065153"/>
                <a:gd name="connsiteX0" fmla="*/ 0 w 2102508"/>
                <a:gd name="connsiteY0" fmla="*/ 155094 h 1232705"/>
                <a:gd name="connsiteX1" fmla="*/ 155094 w 2102508"/>
                <a:gd name="connsiteY1" fmla="*/ 0 h 1232705"/>
                <a:gd name="connsiteX2" fmla="*/ 350418 w 2102508"/>
                <a:gd name="connsiteY2" fmla="*/ 0 h 1232705"/>
                <a:gd name="connsiteX3" fmla="*/ 350418 w 2102508"/>
                <a:gd name="connsiteY3" fmla="*/ 0 h 1232705"/>
                <a:gd name="connsiteX4" fmla="*/ 876045 w 2102508"/>
                <a:gd name="connsiteY4" fmla="*/ 0 h 1232705"/>
                <a:gd name="connsiteX5" fmla="*/ 1947414 w 2102508"/>
                <a:gd name="connsiteY5" fmla="*/ 0 h 1232705"/>
                <a:gd name="connsiteX6" fmla="*/ 2102508 w 2102508"/>
                <a:gd name="connsiteY6" fmla="*/ 155094 h 1232705"/>
                <a:gd name="connsiteX7" fmla="*/ 2102508 w 2102508"/>
                <a:gd name="connsiteY7" fmla="*/ 542819 h 1232705"/>
                <a:gd name="connsiteX8" fmla="*/ 2102508 w 2102508"/>
                <a:gd name="connsiteY8" fmla="*/ 542819 h 1232705"/>
                <a:gd name="connsiteX9" fmla="*/ 2102508 w 2102508"/>
                <a:gd name="connsiteY9" fmla="*/ 775455 h 1232705"/>
                <a:gd name="connsiteX10" fmla="*/ 2102508 w 2102508"/>
                <a:gd name="connsiteY10" fmla="*/ 775452 h 1232705"/>
                <a:gd name="connsiteX11" fmla="*/ 1947414 w 2102508"/>
                <a:gd name="connsiteY11" fmla="*/ 930546 h 1232705"/>
                <a:gd name="connsiteX12" fmla="*/ 1122933 w 2102508"/>
                <a:gd name="connsiteY12" fmla="*/ 939690 h 1232705"/>
                <a:gd name="connsiteX13" fmla="*/ 1038579 w 2102508"/>
                <a:gd name="connsiteY13" fmla="*/ 1232705 h 1232705"/>
                <a:gd name="connsiteX14" fmla="*/ 935634 w 2102508"/>
                <a:gd name="connsiteY14" fmla="*/ 921402 h 1232705"/>
                <a:gd name="connsiteX15" fmla="*/ 155094 w 2102508"/>
                <a:gd name="connsiteY15" fmla="*/ 930546 h 1232705"/>
                <a:gd name="connsiteX16" fmla="*/ 0 w 2102508"/>
                <a:gd name="connsiteY16" fmla="*/ 775452 h 1232705"/>
                <a:gd name="connsiteX17" fmla="*/ 0 w 2102508"/>
                <a:gd name="connsiteY17" fmla="*/ 775455 h 1232705"/>
                <a:gd name="connsiteX18" fmla="*/ 0 w 2102508"/>
                <a:gd name="connsiteY18" fmla="*/ 542819 h 1232705"/>
                <a:gd name="connsiteX19" fmla="*/ 0 w 2102508"/>
                <a:gd name="connsiteY19" fmla="*/ 542819 h 1232705"/>
                <a:gd name="connsiteX20" fmla="*/ 0 w 2102508"/>
                <a:gd name="connsiteY20" fmla="*/ 155094 h 1232705"/>
                <a:gd name="connsiteX0" fmla="*/ 0 w 2102508"/>
                <a:gd name="connsiteY0" fmla="*/ 155094 h 1232705"/>
                <a:gd name="connsiteX1" fmla="*/ 155094 w 2102508"/>
                <a:gd name="connsiteY1" fmla="*/ 0 h 1232705"/>
                <a:gd name="connsiteX2" fmla="*/ 350418 w 2102508"/>
                <a:gd name="connsiteY2" fmla="*/ 0 h 1232705"/>
                <a:gd name="connsiteX3" fmla="*/ 350418 w 2102508"/>
                <a:gd name="connsiteY3" fmla="*/ 0 h 1232705"/>
                <a:gd name="connsiteX4" fmla="*/ 876045 w 2102508"/>
                <a:gd name="connsiteY4" fmla="*/ 0 h 1232705"/>
                <a:gd name="connsiteX5" fmla="*/ 1947414 w 2102508"/>
                <a:gd name="connsiteY5" fmla="*/ 0 h 1232705"/>
                <a:gd name="connsiteX6" fmla="*/ 2102508 w 2102508"/>
                <a:gd name="connsiteY6" fmla="*/ 155094 h 1232705"/>
                <a:gd name="connsiteX7" fmla="*/ 2102508 w 2102508"/>
                <a:gd name="connsiteY7" fmla="*/ 542819 h 1232705"/>
                <a:gd name="connsiteX8" fmla="*/ 2102508 w 2102508"/>
                <a:gd name="connsiteY8" fmla="*/ 542819 h 1232705"/>
                <a:gd name="connsiteX9" fmla="*/ 2102508 w 2102508"/>
                <a:gd name="connsiteY9" fmla="*/ 775455 h 1232705"/>
                <a:gd name="connsiteX10" fmla="*/ 2102508 w 2102508"/>
                <a:gd name="connsiteY10" fmla="*/ 775452 h 1232705"/>
                <a:gd name="connsiteX11" fmla="*/ 1947414 w 2102508"/>
                <a:gd name="connsiteY11" fmla="*/ 930546 h 1232705"/>
                <a:gd name="connsiteX12" fmla="*/ 1122933 w 2102508"/>
                <a:gd name="connsiteY12" fmla="*/ 939690 h 1232705"/>
                <a:gd name="connsiteX13" fmla="*/ 1038579 w 2102508"/>
                <a:gd name="connsiteY13" fmla="*/ 1232705 h 1232705"/>
                <a:gd name="connsiteX14" fmla="*/ 935634 w 2102508"/>
                <a:gd name="connsiteY14" fmla="*/ 957306 h 1232705"/>
                <a:gd name="connsiteX15" fmla="*/ 155094 w 2102508"/>
                <a:gd name="connsiteY15" fmla="*/ 930546 h 1232705"/>
                <a:gd name="connsiteX16" fmla="*/ 0 w 2102508"/>
                <a:gd name="connsiteY16" fmla="*/ 775452 h 1232705"/>
                <a:gd name="connsiteX17" fmla="*/ 0 w 2102508"/>
                <a:gd name="connsiteY17" fmla="*/ 775455 h 1232705"/>
                <a:gd name="connsiteX18" fmla="*/ 0 w 2102508"/>
                <a:gd name="connsiteY18" fmla="*/ 542819 h 1232705"/>
                <a:gd name="connsiteX19" fmla="*/ 0 w 2102508"/>
                <a:gd name="connsiteY19" fmla="*/ 542819 h 1232705"/>
                <a:gd name="connsiteX20" fmla="*/ 0 w 2102508"/>
                <a:gd name="connsiteY20" fmla="*/ 155094 h 1232705"/>
                <a:gd name="connsiteX0" fmla="*/ 0 w 2102508"/>
                <a:gd name="connsiteY0" fmla="*/ 155094 h 1232705"/>
                <a:gd name="connsiteX1" fmla="*/ 155094 w 2102508"/>
                <a:gd name="connsiteY1" fmla="*/ 0 h 1232705"/>
                <a:gd name="connsiteX2" fmla="*/ 350418 w 2102508"/>
                <a:gd name="connsiteY2" fmla="*/ 0 h 1232705"/>
                <a:gd name="connsiteX3" fmla="*/ 350418 w 2102508"/>
                <a:gd name="connsiteY3" fmla="*/ 0 h 1232705"/>
                <a:gd name="connsiteX4" fmla="*/ 876045 w 2102508"/>
                <a:gd name="connsiteY4" fmla="*/ 0 h 1232705"/>
                <a:gd name="connsiteX5" fmla="*/ 1947414 w 2102508"/>
                <a:gd name="connsiteY5" fmla="*/ 0 h 1232705"/>
                <a:gd name="connsiteX6" fmla="*/ 2102508 w 2102508"/>
                <a:gd name="connsiteY6" fmla="*/ 155094 h 1232705"/>
                <a:gd name="connsiteX7" fmla="*/ 2102508 w 2102508"/>
                <a:gd name="connsiteY7" fmla="*/ 542819 h 1232705"/>
                <a:gd name="connsiteX8" fmla="*/ 2102508 w 2102508"/>
                <a:gd name="connsiteY8" fmla="*/ 542819 h 1232705"/>
                <a:gd name="connsiteX9" fmla="*/ 2102508 w 2102508"/>
                <a:gd name="connsiteY9" fmla="*/ 775455 h 1232705"/>
                <a:gd name="connsiteX10" fmla="*/ 2102508 w 2102508"/>
                <a:gd name="connsiteY10" fmla="*/ 775452 h 1232705"/>
                <a:gd name="connsiteX11" fmla="*/ 1947414 w 2102508"/>
                <a:gd name="connsiteY11" fmla="*/ 930546 h 1232705"/>
                <a:gd name="connsiteX12" fmla="*/ 1122933 w 2102508"/>
                <a:gd name="connsiteY12" fmla="*/ 939690 h 1232705"/>
                <a:gd name="connsiteX13" fmla="*/ 1038579 w 2102508"/>
                <a:gd name="connsiteY13" fmla="*/ 1232705 h 1232705"/>
                <a:gd name="connsiteX14" fmla="*/ 935634 w 2102508"/>
                <a:gd name="connsiteY14" fmla="*/ 945338 h 1232705"/>
                <a:gd name="connsiteX15" fmla="*/ 155094 w 2102508"/>
                <a:gd name="connsiteY15" fmla="*/ 930546 h 1232705"/>
                <a:gd name="connsiteX16" fmla="*/ 0 w 2102508"/>
                <a:gd name="connsiteY16" fmla="*/ 775452 h 1232705"/>
                <a:gd name="connsiteX17" fmla="*/ 0 w 2102508"/>
                <a:gd name="connsiteY17" fmla="*/ 775455 h 1232705"/>
                <a:gd name="connsiteX18" fmla="*/ 0 w 2102508"/>
                <a:gd name="connsiteY18" fmla="*/ 542819 h 1232705"/>
                <a:gd name="connsiteX19" fmla="*/ 0 w 2102508"/>
                <a:gd name="connsiteY19" fmla="*/ 542819 h 1232705"/>
                <a:gd name="connsiteX20" fmla="*/ 0 w 2102508"/>
                <a:gd name="connsiteY20" fmla="*/ 155094 h 1232705"/>
                <a:gd name="connsiteX0" fmla="*/ 0 w 2102508"/>
                <a:gd name="connsiteY0" fmla="*/ 155094 h 1232705"/>
                <a:gd name="connsiteX1" fmla="*/ 155094 w 2102508"/>
                <a:gd name="connsiteY1" fmla="*/ 0 h 1232705"/>
                <a:gd name="connsiteX2" fmla="*/ 350418 w 2102508"/>
                <a:gd name="connsiteY2" fmla="*/ 0 h 1232705"/>
                <a:gd name="connsiteX3" fmla="*/ 350418 w 2102508"/>
                <a:gd name="connsiteY3" fmla="*/ 0 h 1232705"/>
                <a:gd name="connsiteX4" fmla="*/ 876045 w 2102508"/>
                <a:gd name="connsiteY4" fmla="*/ 0 h 1232705"/>
                <a:gd name="connsiteX5" fmla="*/ 1947414 w 2102508"/>
                <a:gd name="connsiteY5" fmla="*/ 0 h 1232705"/>
                <a:gd name="connsiteX6" fmla="*/ 2102508 w 2102508"/>
                <a:gd name="connsiteY6" fmla="*/ 155094 h 1232705"/>
                <a:gd name="connsiteX7" fmla="*/ 2102508 w 2102508"/>
                <a:gd name="connsiteY7" fmla="*/ 542819 h 1232705"/>
                <a:gd name="connsiteX8" fmla="*/ 2102508 w 2102508"/>
                <a:gd name="connsiteY8" fmla="*/ 542819 h 1232705"/>
                <a:gd name="connsiteX9" fmla="*/ 2102508 w 2102508"/>
                <a:gd name="connsiteY9" fmla="*/ 775455 h 1232705"/>
                <a:gd name="connsiteX10" fmla="*/ 2102508 w 2102508"/>
                <a:gd name="connsiteY10" fmla="*/ 775452 h 1232705"/>
                <a:gd name="connsiteX11" fmla="*/ 1947414 w 2102508"/>
                <a:gd name="connsiteY11" fmla="*/ 930546 h 1232705"/>
                <a:gd name="connsiteX12" fmla="*/ 1122934 w 2102508"/>
                <a:gd name="connsiteY12" fmla="*/ 939690 h 1232705"/>
                <a:gd name="connsiteX13" fmla="*/ 1038579 w 2102508"/>
                <a:gd name="connsiteY13" fmla="*/ 1232705 h 1232705"/>
                <a:gd name="connsiteX14" fmla="*/ 935634 w 2102508"/>
                <a:gd name="connsiteY14" fmla="*/ 945338 h 1232705"/>
                <a:gd name="connsiteX15" fmla="*/ 155094 w 2102508"/>
                <a:gd name="connsiteY15" fmla="*/ 930546 h 1232705"/>
                <a:gd name="connsiteX16" fmla="*/ 0 w 2102508"/>
                <a:gd name="connsiteY16" fmla="*/ 775452 h 1232705"/>
                <a:gd name="connsiteX17" fmla="*/ 0 w 2102508"/>
                <a:gd name="connsiteY17" fmla="*/ 775455 h 1232705"/>
                <a:gd name="connsiteX18" fmla="*/ 0 w 2102508"/>
                <a:gd name="connsiteY18" fmla="*/ 542819 h 1232705"/>
                <a:gd name="connsiteX19" fmla="*/ 0 w 2102508"/>
                <a:gd name="connsiteY19" fmla="*/ 542819 h 1232705"/>
                <a:gd name="connsiteX20" fmla="*/ 0 w 2102508"/>
                <a:gd name="connsiteY20" fmla="*/ 155094 h 12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02508" h="1232705">
                  <a:moveTo>
                    <a:pt x="0" y="155094"/>
                  </a:moveTo>
                  <a:cubicBezTo>
                    <a:pt x="0" y="69438"/>
                    <a:pt x="69438" y="0"/>
                    <a:pt x="155094" y="0"/>
                  </a:cubicBezTo>
                  <a:lnTo>
                    <a:pt x="350418" y="0"/>
                  </a:lnTo>
                  <a:lnTo>
                    <a:pt x="350418" y="0"/>
                  </a:lnTo>
                  <a:lnTo>
                    <a:pt x="876045" y="0"/>
                  </a:lnTo>
                  <a:lnTo>
                    <a:pt x="1947414" y="0"/>
                  </a:lnTo>
                  <a:cubicBezTo>
                    <a:pt x="2033070" y="0"/>
                    <a:pt x="2102508" y="69438"/>
                    <a:pt x="2102508" y="155094"/>
                  </a:cubicBezTo>
                  <a:lnTo>
                    <a:pt x="2102508" y="542819"/>
                  </a:lnTo>
                  <a:lnTo>
                    <a:pt x="2102508" y="542819"/>
                  </a:lnTo>
                  <a:lnTo>
                    <a:pt x="2102508" y="775455"/>
                  </a:lnTo>
                  <a:lnTo>
                    <a:pt x="2102508" y="775452"/>
                  </a:lnTo>
                  <a:cubicBezTo>
                    <a:pt x="2102508" y="861108"/>
                    <a:pt x="2033070" y="930546"/>
                    <a:pt x="1947414" y="930546"/>
                  </a:cubicBezTo>
                  <a:lnTo>
                    <a:pt x="1122934" y="939690"/>
                  </a:lnTo>
                  <a:lnTo>
                    <a:pt x="1038579" y="1232705"/>
                  </a:lnTo>
                  <a:lnTo>
                    <a:pt x="935634" y="945338"/>
                  </a:lnTo>
                  <a:lnTo>
                    <a:pt x="155094" y="930546"/>
                  </a:lnTo>
                  <a:cubicBezTo>
                    <a:pt x="69438" y="930546"/>
                    <a:pt x="0" y="861108"/>
                    <a:pt x="0" y="775452"/>
                  </a:cubicBezTo>
                  <a:lnTo>
                    <a:pt x="0" y="775455"/>
                  </a:lnTo>
                  <a:lnTo>
                    <a:pt x="0" y="542819"/>
                  </a:lnTo>
                  <a:lnTo>
                    <a:pt x="0" y="542819"/>
                  </a:lnTo>
                  <a:lnTo>
                    <a:pt x="0" y="15509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Để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con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làm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cùng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bố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ạ!</a:t>
              </a:r>
              <a:endParaRPr lang="en-US" sz="2000" i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9912096" y="6097943"/>
              <a:ext cx="493776" cy="493776"/>
            </a:xfrm>
            <a:prstGeom prst="ellipse">
              <a:avLst/>
            </a:prstGeom>
            <a:solidFill>
              <a:srgbClr val="F9B129"/>
            </a:solidFill>
            <a:ln w="28575">
              <a:solidFill>
                <a:srgbClr val="EE48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3</a:t>
              </a:r>
              <a:endParaRPr lang="en-US" sz="2000" b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412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0414A6-B2B6-4E93-8A50-0B5FD12D60D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B07913-585C-47A6-9A74-DCD6C4681CCD}"/>
              </a:ext>
            </a:extLst>
          </p:cNvPr>
          <p:cNvSpPr/>
          <p:nvPr/>
        </p:nvSpPr>
        <p:spPr>
          <a:xfrm>
            <a:off x="910548" y="919569"/>
            <a:ext cx="7730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Chia sẻ với bạn những việc em đã làm được để giúp đỡ gia đình.</a:t>
            </a:r>
            <a:endParaRPr lang="en-US" sz="2000" b="1" dirty="0">
              <a:solidFill>
                <a:srgbClr val="0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848" y="1673352"/>
            <a:ext cx="8306816" cy="467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3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 flipH="1">
            <a:off x="6542879" y="3165808"/>
            <a:ext cx="4818888" cy="1699832"/>
          </a:xfrm>
          <a:prstGeom prst="cloud">
            <a:avLst/>
          </a:prstGeom>
          <a:solidFill>
            <a:srgbClr val="D1E8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b="1" i="1" dirty="0">
                <a:solidFill>
                  <a:schemeClr val="accent1">
                    <a:lumMod val="75000"/>
                  </a:schemeClr>
                </a:solidFill>
              </a:rPr>
              <a:t>Các bạn đã làm được</a:t>
            </a:r>
            <a:br>
              <a:rPr lang="vi-VN" sz="2000" b="1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vi-VN" sz="2000" b="1" i="1" dirty="0">
                <a:solidFill>
                  <a:schemeClr val="accent1">
                    <a:lumMod val="75000"/>
                  </a:schemeClr>
                </a:solidFill>
              </a:rPr>
              <a:t>nhiều việc rồi đấy.</a:t>
            </a:r>
            <a:r>
              <a:rPr lang="vi-VN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0A207F-A7D1-4E6B-B34F-3262D75F7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827" y="389341"/>
            <a:ext cx="5701496" cy="1325563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>
                <a:solidFill>
                  <a:srgbClr val="FFC000"/>
                </a:solidFill>
                <a:latin typeface="iCiel Panton Black" panose="00000A00000000000000" pitchFamily="50" charset="0"/>
              </a:rPr>
              <a:t>Củng</a:t>
            </a:r>
            <a:r>
              <a:rPr lang="en-US" sz="5400" dirty="0">
                <a:solidFill>
                  <a:srgbClr val="FFC000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dirty="0" err="1">
                <a:solidFill>
                  <a:srgbClr val="FFC000"/>
                </a:solidFill>
                <a:latin typeface="iCiel Panton Black" panose="00000A00000000000000" pitchFamily="50" charset="0"/>
              </a:rPr>
              <a:t>cố</a:t>
            </a:r>
            <a:r>
              <a:rPr lang="en-US" sz="5400" dirty="0">
                <a:solidFill>
                  <a:srgbClr val="FFC000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dirty="0" err="1">
                <a:solidFill>
                  <a:srgbClr val="FFC000"/>
                </a:solidFill>
                <a:latin typeface="iCiel Panton Black" panose="00000A00000000000000" pitchFamily="50" charset="0"/>
              </a:rPr>
              <a:t>bài</a:t>
            </a:r>
            <a:r>
              <a:rPr lang="en-US" sz="5400" dirty="0">
                <a:solidFill>
                  <a:srgbClr val="FFC000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dirty="0" err="1">
                <a:solidFill>
                  <a:srgbClr val="FFC000"/>
                </a:solidFill>
                <a:latin typeface="iCiel Panton Black" panose="00000A00000000000000" pitchFamily="50" charset="0"/>
              </a:rPr>
              <a:t>học</a:t>
            </a:r>
            <a:endParaRPr lang="en-US" sz="5400" dirty="0">
              <a:solidFill>
                <a:srgbClr val="FFC000"/>
              </a:solidFill>
              <a:latin typeface="iCiel Panton Black" panose="00000A00000000000000" pitchFamily="50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904"/>
            <a:ext cx="4784347" cy="46016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052" y="2683445"/>
            <a:ext cx="2052195" cy="2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3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100</Words>
  <Application>Microsoft Office PowerPoint</Application>
  <PresentationFormat>Widescreen</PresentationFormat>
  <Paragraphs>14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iCiel Panton Black</vt:lpstr>
      <vt:lpstr>Lato</vt:lpstr>
      <vt:lpstr>Office Theme</vt:lpstr>
      <vt:lpstr>Bài 5: Ôn Tập chủ đề gia đình</vt:lpstr>
      <vt:lpstr>PowerPoint Presentation</vt:lpstr>
      <vt:lpstr>PowerPoint Presentation</vt:lpstr>
      <vt:lpstr>Hãy kể về các thành viên trong gia đình.</vt:lpstr>
      <vt:lpstr>Chơi trò chơi: Sắp xếp đồ dùng vào phòng phù hợp</vt:lpstr>
      <vt:lpstr>PowerPoint Presentation</vt:lpstr>
      <vt:lpstr>PowerPoint Presentation</vt:lpstr>
      <vt:lpstr>PowerPoint Presentation</vt:lpstr>
      <vt:lpstr>PowerPoint Presentation</vt:lpstr>
      <vt:lpstr>Củng cố bài học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5: Ôn Tập chủ đề gia đình</dc:title>
  <dc:creator>Vũ Nam</dc:creator>
  <cp:lastModifiedBy>AES</cp:lastModifiedBy>
  <cp:revision>30</cp:revision>
  <dcterms:created xsi:type="dcterms:W3CDTF">2020-05-26T07:15:15Z</dcterms:created>
  <dcterms:modified xsi:type="dcterms:W3CDTF">2020-07-31T10:20:12Z</dcterms:modified>
</cp:coreProperties>
</file>