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8" r:id="rId12"/>
    <p:sldId id="279" r:id="rId13"/>
    <p:sldId id="280" r:id="rId14"/>
    <p:sldId id="281" r:id="rId15"/>
    <p:sldId id="282" r:id="rId16"/>
    <p:sldId id="283" r:id="rId17"/>
    <p:sldId id="267" r:id="rId18"/>
    <p:sldId id="268" r:id="rId19"/>
    <p:sldId id="269" r:id="rId20"/>
    <p:sldId id="270" r:id="rId21"/>
    <p:sldId id="284" r:id="rId22"/>
    <p:sldId id="285" r:id="rId23"/>
    <p:sldId id="266" r:id="rId24"/>
  </p:sldIdLst>
  <p:sldSz cx="12192000" cy="6858000"/>
  <p:notesSz cx="6858000" cy="9144000"/>
  <p:embeddedFontLst>
    <p:embeddedFont>
      <p:font typeface="iCiel Panton Black" panose="00000A00000000000000" pitchFamily="50" charset="0"/>
      <p:bold r:id="rId26"/>
    </p:embeddedFont>
    <p:embeddedFont>
      <p:font typeface="Calibri Light" panose="020F0302020204030204" pitchFamily="34" charset="0"/>
      <p:regular r:id="rId27"/>
      <p:italic r:id="rId28"/>
    </p:embeddedFont>
    <p:embeddedFont>
      <p:font typeface="Calibri" panose="020F0502020204030204" pitchFamily="34" charset="0"/>
      <p:regular r:id="rId29"/>
      <p:bold r:id="rId30"/>
      <p:italic r:id="rId31"/>
      <p:boldItalic r:id="rId32"/>
    </p:embeddedFont>
    <p:embeddedFont>
      <p:font typeface="Lato" panose="020F0502020204030203" pitchFamily="34" charset="0"/>
      <p:regular r:id="rId33"/>
      <p:bold r:id="rId34"/>
      <p:italic r:id="rId35"/>
      <p:boldItalic r:id="rId36"/>
    </p:embeddedFont>
    <p:embeddedFont>
      <p:font typeface="Quicksand Medium" panose="00000600000000000000" pitchFamily="2" charset="0"/>
      <p:regular r:id="rId3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349"/>
    <a:srgbClr val="C7D42C"/>
    <a:srgbClr val="A4C290"/>
    <a:srgbClr val="FCB813"/>
    <a:srgbClr val="F48120"/>
    <a:srgbClr val="FFD300"/>
    <a:srgbClr val="4472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59" d="100"/>
          <a:sy n="59" d="100"/>
        </p:scale>
        <p:origin x="96" y="52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font" Target="fonts/font9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7.fntdata"/><Relationship Id="rId37" Type="http://schemas.openxmlformats.org/officeDocument/2006/relationships/font" Target="fonts/font12.fnt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36" Type="http://schemas.openxmlformats.org/officeDocument/2006/relationships/font" Target="fonts/font1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font" Target="fonts/font10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8.fntdata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08114E-629B-4657-AE39-D1ACBF629286}" type="datetimeFigureOut">
              <a:rPr lang="en-US" smtClean="0"/>
              <a:t>7/23/2020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7D7903-5196-4A15-91E0-5D369AFEAD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8489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3D9B2-AF52-48BD-AB73-6D43D51544C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0708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245953-EDA9-4E03-AE7A-949CB0E8B3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895682-D0C4-4BE6-8406-339B15DE74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06CEE1-F4C5-4094-B3D7-390826DEBE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9E612-EF23-41C1-A5CC-E0212E0D284D}" type="datetimeFigureOut">
              <a:rPr lang="en-GB" smtClean="0"/>
              <a:t>23/07/2020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86B412-5710-4870-9003-9A7A4CDAFC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FE4002-9D2B-4649-AA45-14014E5E2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132EA-7953-4853-9676-B05FBF6EE3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51476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14C6BC-163F-4A9C-BF82-ED3BC5A3DA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69F7D1-A585-43DA-BB3D-354180C41B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584879-66F8-4B51-8190-778F7C088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9E612-EF23-41C1-A5CC-E0212E0D284D}" type="datetimeFigureOut">
              <a:rPr lang="en-GB" smtClean="0"/>
              <a:t>23/07/2020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4A1201-BA24-4EA8-B89E-440761F7D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9F89C1-B8E2-4911-AD8D-7D2F2D2C0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132EA-7953-4853-9676-B05FBF6EE3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09107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050BD8-CDC9-4085-A5AB-6BB5B59E46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4BA6B4-0183-45C7-8A03-A07C7ED560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6CC745-6CB7-4FDC-9249-F005C56C5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9E612-EF23-41C1-A5CC-E0212E0D284D}" type="datetimeFigureOut">
              <a:rPr lang="en-GB" smtClean="0"/>
              <a:t>23/07/2020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63BD4A-DC4A-4F03-AA3B-CD032C99F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FEDBDF-591D-4287-9F2C-EC7E6391CC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132EA-7953-4853-9676-B05FBF6EE3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89129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4B9DD6-C682-4EDB-AC70-83653ABC2F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653180-4D0C-484C-B717-6EF95A8C5A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AC19FF-468C-4F53-B728-691FEEDB99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497198-B6C5-4913-AEA1-D8D80EF378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9E612-EF23-41C1-A5CC-E0212E0D284D}" type="datetimeFigureOut">
              <a:rPr lang="en-GB" smtClean="0"/>
              <a:t>23/07/2020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66A67A-A7FC-4B66-8EFB-45AC6D7C24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7FE9FC-D7FF-48EF-8B23-A1512E97A0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132EA-7953-4853-9676-B05FBF6EE3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60701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A392B1-BBC6-4856-BAC5-5BBF5DC232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12BD71-50E4-46A2-A145-DFB84D30EC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FCB2A8-CA45-4739-878F-A099C40294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3EE5D2F-5A7E-4E4C-989D-21483E18989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4466E42-E473-41C0-8ADF-3A531620F0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B5ADE07-9D11-4CDC-82F6-10BA239ED0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9E612-EF23-41C1-A5CC-E0212E0D284D}" type="datetimeFigureOut">
              <a:rPr lang="en-GB" smtClean="0"/>
              <a:t>23/07/2020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453E33-E7CB-4CD7-8460-CA8560D246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4A748AB-2669-4DFD-A30F-6BA8103527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132EA-7953-4853-9676-B05FBF6EE3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27632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535272-E74D-4A24-AE19-9F4C98D784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BDE629D-F302-4FE0-8482-44C9E78EB1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9E612-EF23-41C1-A5CC-E0212E0D284D}" type="datetimeFigureOut">
              <a:rPr lang="en-GB" smtClean="0"/>
              <a:t>23/07/2020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B8F2514-BB69-4559-B305-9C98A1B5F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C4113D-2780-4DA1-B454-F5A2DE0ED9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132EA-7953-4853-9676-B05FBF6EE3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90000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3435F48-7DE3-4191-83B8-D9918BC330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9E612-EF23-41C1-A5CC-E0212E0D284D}" type="datetimeFigureOut">
              <a:rPr lang="en-GB" smtClean="0"/>
              <a:t>23/07/2020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11D53B8-2A54-4B26-9548-02AD7C3E17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BE0BDB-C499-4492-9C4D-229672E20E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132EA-7953-4853-9676-B05FBF6EE3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99629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C9A1A6-9676-409B-B7F9-DC237C0B30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A9E716-8F62-45BF-AE07-D9FDDAC77B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E3C9B1-7F60-4877-AE8C-A7D4DC61D1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BE523F-F654-4129-BEDF-C3755B0720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9E612-EF23-41C1-A5CC-E0212E0D284D}" type="datetimeFigureOut">
              <a:rPr lang="en-GB" smtClean="0"/>
              <a:t>23/07/2020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FB03CB-9227-4928-B823-7EEC577348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03A2D6-347A-462B-BC8F-1FE848A758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132EA-7953-4853-9676-B05FBF6EE3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68477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555373-7133-45CE-93E8-F455FE809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3B27E1C-2AB6-4AB1-89BA-257A235E61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F402BC-969F-4B59-A189-E86B78A569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ABAE2D-BC4C-4B80-AB0A-710A06D78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9E612-EF23-41C1-A5CC-E0212E0D284D}" type="datetimeFigureOut">
              <a:rPr lang="en-GB" smtClean="0"/>
              <a:t>23/07/2020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1A20A3-C2DE-4EA2-8C00-2F5949F11F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7B6B65-82CC-4C0D-9056-71066C5FD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132EA-7953-4853-9676-B05FBF6EE3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09487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04DBFF-038E-4E4D-9618-B059561D6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CB59679-EBBD-4D91-8AC6-405C831F68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6F2642-E5C7-4282-8E08-809F0E10E8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9E612-EF23-41C1-A5CC-E0212E0D284D}" type="datetimeFigureOut">
              <a:rPr lang="en-GB" smtClean="0"/>
              <a:t>23/07/2020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45D129-600D-47F0-8115-192E95C22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A3AE1A-F284-4793-A167-E05507A45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132EA-7953-4853-9676-B05FBF6EE3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0376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93F2445-6C05-4974-8059-CDE80DD0F56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AF7117-648B-4FF8-B19A-C959DB00A6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0395F8-8356-40F2-8214-D5ABE40929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9E612-EF23-41C1-A5CC-E0212E0D284D}" type="datetimeFigureOut">
              <a:rPr lang="en-GB" smtClean="0"/>
              <a:t>23/07/2020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4B9769-E5D0-4938-9628-42ECD10D41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FE7AA5-A5DE-472A-B3D1-D86DFCB00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132EA-7953-4853-9676-B05FBF6EE3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0906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3911161-6662-405A-840A-1332879E3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2756BC-849D-491E-BA77-D7D60DC23C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38E616-2B30-4250-BCDE-A4E5F2B6AE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D9E612-EF23-41C1-A5CC-E0212E0D284D}" type="datetimeFigureOut">
              <a:rPr lang="en-GB" smtClean="0"/>
              <a:t>23/07/2020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C7A57B-ADF8-4BDD-B805-0BCEDA0D96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239846-D624-4CB1-A699-82AA596ABE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4132EA-7953-4853-9676-B05FBF6EE3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7145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5.png"/><Relationship Id="rId4" Type="http://schemas.microsoft.com/office/2007/relationships/hdphoto" Target="../media/hdphoto1.wdp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0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2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10" Type="http://schemas.openxmlformats.org/officeDocument/2006/relationships/image" Target="../media/image37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6.png"/><Relationship Id="rId3" Type="http://schemas.openxmlformats.org/officeDocument/2006/relationships/image" Target="../media/image3.png"/><Relationship Id="rId7" Type="http://schemas.openxmlformats.org/officeDocument/2006/relationships/image" Target="../media/image40.png"/><Relationship Id="rId12" Type="http://schemas.openxmlformats.org/officeDocument/2006/relationships/image" Target="../media/image4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11" Type="http://schemas.openxmlformats.org/officeDocument/2006/relationships/image" Target="../media/image44.png"/><Relationship Id="rId5" Type="http://schemas.openxmlformats.org/officeDocument/2006/relationships/image" Target="../media/image37.png"/><Relationship Id="rId10" Type="http://schemas.openxmlformats.org/officeDocument/2006/relationships/image" Target="../media/image43.png"/><Relationship Id="rId4" Type="http://schemas.openxmlformats.org/officeDocument/2006/relationships/image" Target="../media/image38.png"/><Relationship Id="rId9" Type="http://schemas.openxmlformats.org/officeDocument/2006/relationships/image" Target="../media/image42.png"/><Relationship Id="rId14" Type="http://schemas.openxmlformats.org/officeDocument/2006/relationships/image" Target="../media/image4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48.png"/><Relationship Id="rId7" Type="http://schemas.openxmlformats.org/officeDocument/2006/relationships/image" Target="../media/image4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11" Type="http://schemas.openxmlformats.org/officeDocument/2006/relationships/image" Target="../media/image45.png"/><Relationship Id="rId5" Type="http://schemas.openxmlformats.org/officeDocument/2006/relationships/image" Target="../media/image47.png"/><Relationship Id="rId10" Type="http://schemas.openxmlformats.org/officeDocument/2006/relationships/image" Target="../media/image44.png"/><Relationship Id="rId4" Type="http://schemas.openxmlformats.org/officeDocument/2006/relationships/image" Target="../media/image37.png"/><Relationship Id="rId9" Type="http://schemas.openxmlformats.org/officeDocument/2006/relationships/image" Target="../media/image4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49.png"/><Relationship Id="rId7" Type="http://schemas.openxmlformats.org/officeDocument/2006/relationships/image" Target="../media/image4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11" Type="http://schemas.openxmlformats.org/officeDocument/2006/relationships/image" Target="../media/image45.png"/><Relationship Id="rId5" Type="http://schemas.openxmlformats.org/officeDocument/2006/relationships/image" Target="../media/image47.png"/><Relationship Id="rId10" Type="http://schemas.openxmlformats.org/officeDocument/2006/relationships/image" Target="../media/image44.png"/><Relationship Id="rId4" Type="http://schemas.openxmlformats.org/officeDocument/2006/relationships/image" Target="../media/image37.png"/><Relationship Id="rId9" Type="http://schemas.openxmlformats.org/officeDocument/2006/relationships/image" Target="../media/image4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50.png"/><Relationship Id="rId7" Type="http://schemas.openxmlformats.org/officeDocument/2006/relationships/image" Target="../media/image4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11" Type="http://schemas.openxmlformats.org/officeDocument/2006/relationships/image" Target="../media/image45.png"/><Relationship Id="rId5" Type="http://schemas.openxmlformats.org/officeDocument/2006/relationships/image" Target="../media/image47.png"/><Relationship Id="rId10" Type="http://schemas.openxmlformats.org/officeDocument/2006/relationships/image" Target="../media/image44.png"/><Relationship Id="rId4" Type="http://schemas.openxmlformats.org/officeDocument/2006/relationships/image" Target="../media/image37.png"/><Relationship Id="rId9" Type="http://schemas.openxmlformats.org/officeDocument/2006/relationships/image" Target="../media/image4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434D4B2-9781-4868-82AE-729CBDDA0F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76597" y="979485"/>
            <a:ext cx="7915403" cy="1851772"/>
          </a:xfrm>
        </p:spPr>
        <p:txBody>
          <a:bodyPr>
            <a:noAutofit/>
          </a:bodyPr>
          <a:lstStyle/>
          <a:p>
            <a:pPr algn="l"/>
            <a:r>
              <a:rPr lang="en-US" sz="3200" b="1" dirty="0">
                <a:solidFill>
                  <a:schemeClr val="bg1"/>
                </a:solidFill>
                <a:latin typeface="iCiel Panton Black" panose="00000A00000000000000" pitchFamily="50" charset="0"/>
              </a:rPr>
              <a:t>CHỦ ĐỀ 1: Gia </a:t>
            </a:r>
            <a:r>
              <a:rPr lang="en-US" sz="3200" b="1" dirty="0" err="1">
                <a:solidFill>
                  <a:schemeClr val="bg1"/>
                </a:solidFill>
                <a:latin typeface="iCiel Panton Black" panose="00000A00000000000000" pitchFamily="50" charset="0"/>
              </a:rPr>
              <a:t>đình</a:t>
            </a:r>
            <a:r>
              <a:rPr lang="en-US" sz="4400" b="1" dirty="0">
                <a:solidFill>
                  <a:schemeClr val="bg1"/>
                </a:solidFill>
                <a:latin typeface="iCiel Panton Black" panose="00000A00000000000000" pitchFamily="50" charset="0"/>
              </a:rPr>
              <a:t/>
            </a:r>
            <a:br>
              <a:rPr lang="en-US" sz="4400" b="1" dirty="0">
                <a:solidFill>
                  <a:schemeClr val="bg1"/>
                </a:solidFill>
                <a:latin typeface="iCiel Panton Black" panose="00000A00000000000000" pitchFamily="50" charset="0"/>
              </a:rPr>
            </a:br>
            <a:r>
              <a:rPr lang="en-US" sz="5400" b="1" dirty="0" err="1">
                <a:solidFill>
                  <a:schemeClr val="bg1"/>
                </a:solidFill>
                <a:latin typeface="iCiel Panton Black" panose="00000A00000000000000" pitchFamily="50" charset="0"/>
              </a:rPr>
              <a:t>Bài</a:t>
            </a:r>
            <a:r>
              <a:rPr lang="en-US" sz="5400" b="1" dirty="0">
                <a:solidFill>
                  <a:schemeClr val="bg1"/>
                </a:solidFill>
                <a:latin typeface="iCiel Panton Black" panose="00000A00000000000000" pitchFamily="50" charset="0"/>
              </a:rPr>
              <a:t> 2: </a:t>
            </a:r>
            <a:r>
              <a:rPr lang="en-US" sz="5400" b="1" dirty="0" err="1">
                <a:solidFill>
                  <a:schemeClr val="bg1"/>
                </a:solidFill>
                <a:latin typeface="iCiel Panton Black" panose="00000A00000000000000" pitchFamily="50" charset="0"/>
              </a:rPr>
              <a:t>Ngôi</a:t>
            </a:r>
            <a:r>
              <a:rPr lang="en-US" sz="5400" b="1" dirty="0">
                <a:solidFill>
                  <a:schemeClr val="bg1"/>
                </a:solidFill>
                <a:latin typeface="iCiel Panton Black" panose="00000A00000000000000" pitchFamily="50" charset="0"/>
              </a:rPr>
              <a:t> </a:t>
            </a:r>
            <a:r>
              <a:rPr lang="en-US" sz="5400" b="1" dirty="0" err="1">
                <a:solidFill>
                  <a:schemeClr val="bg1"/>
                </a:solidFill>
                <a:latin typeface="iCiel Panton Black" panose="00000A00000000000000" pitchFamily="50" charset="0"/>
              </a:rPr>
              <a:t>nhà</a:t>
            </a:r>
            <a:r>
              <a:rPr lang="en-US" sz="5400" b="1" dirty="0">
                <a:solidFill>
                  <a:schemeClr val="bg1"/>
                </a:solidFill>
                <a:latin typeface="iCiel Panton Black" panose="00000A00000000000000" pitchFamily="50" charset="0"/>
              </a:rPr>
              <a:t> </a:t>
            </a:r>
            <a:r>
              <a:rPr lang="en-US" sz="5400" b="1" dirty="0" err="1">
                <a:solidFill>
                  <a:schemeClr val="bg1"/>
                </a:solidFill>
                <a:latin typeface="iCiel Panton Black" panose="00000A00000000000000" pitchFamily="50" charset="0"/>
              </a:rPr>
              <a:t>của</a:t>
            </a:r>
            <a:r>
              <a:rPr lang="en-US" sz="5400" b="1" dirty="0">
                <a:solidFill>
                  <a:schemeClr val="bg1"/>
                </a:solidFill>
                <a:latin typeface="iCiel Panton Black" panose="00000A00000000000000" pitchFamily="50" charset="0"/>
              </a:rPr>
              <a:t> </a:t>
            </a:r>
            <a:r>
              <a:rPr lang="en-US" sz="5400" b="1" dirty="0" err="1">
                <a:solidFill>
                  <a:schemeClr val="bg1"/>
                </a:solidFill>
                <a:latin typeface="iCiel Panton Black" panose="00000A00000000000000" pitchFamily="50" charset="0"/>
              </a:rPr>
              <a:t>em</a:t>
            </a:r>
            <a:r>
              <a:rPr lang="en-US" sz="5400" b="1" dirty="0">
                <a:solidFill>
                  <a:schemeClr val="bg1"/>
                </a:solidFill>
                <a:latin typeface="iCiel Panton Black" panose="00000A00000000000000" pitchFamily="50" charset="0"/>
              </a:rPr>
              <a:t> </a:t>
            </a:r>
            <a:endParaRPr lang="en-US" sz="3200" b="1" dirty="0">
              <a:solidFill>
                <a:schemeClr val="bg1"/>
              </a:solidFill>
              <a:latin typeface="iCiel Panton Black" panose="00000A00000000000000" pitchFamily="50" charset="0"/>
            </a:endParaRPr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AC48B1E1-4921-4531-A2C0-BF9ACC27297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158"/>
          <a:stretch/>
        </p:blipFill>
        <p:spPr bwMode="auto">
          <a:xfrm>
            <a:off x="1" y="3429000"/>
            <a:ext cx="3243262" cy="3432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3BBE0CD-41D1-437F-AB94-12B735439AE7}"/>
              </a:ext>
            </a:extLst>
          </p:cNvPr>
          <p:cNvSpPr txBox="1"/>
          <p:nvPr/>
        </p:nvSpPr>
        <p:spPr>
          <a:xfrm>
            <a:off x="10102372" y="6488668"/>
            <a:ext cx="2089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9349"/>
                </a:solidFill>
                <a:latin typeface="Quicksand Medium" panose="00000600000000000000" pitchFamily="2" charset="0"/>
              </a:rPr>
              <a:t>Ban </a:t>
            </a:r>
            <a:r>
              <a:rPr lang="en-US" dirty="0" err="1">
                <a:solidFill>
                  <a:srgbClr val="009349"/>
                </a:solidFill>
                <a:latin typeface="Quicksand Medium" panose="00000600000000000000" pitchFamily="2" charset="0"/>
              </a:rPr>
              <a:t>biên</a:t>
            </a:r>
            <a:r>
              <a:rPr lang="en-US" dirty="0">
                <a:solidFill>
                  <a:srgbClr val="009349"/>
                </a:solidFill>
                <a:latin typeface="Quicksand Medium" panose="00000600000000000000" pitchFamily="2" charset="0"/>
              </a:rPr>
              <a:t> </a:t>
            </a:r>
            <a:r>
              <a:rPr lang="en-US" dirty="0" err="1">
                <a:solidFill>
                  <a:srgbClr val="009349"/>
                </a:solidFill>
                <a:latin typeface="Quicksand Medium" panose="00000600000000000000" pitchFamily="2" charset="0"/>
              </a:rPr>
              <a:t>tập</a:t>
            </a:r>
            <a:r>
              <a:rPr lang="en-US" dirty="0">
                <a:solidFill>
                  <a:srgbClr val="009349"/>
                </a:solidFill>
                <a:latin typeface="Quicksand Medium" panose="00000600000000000000" pitchFamily="2" charset="0"/>
              </a:rPr>
              <a:t> AES</a:t>
            </a:r>
          </a:p>
        </p:txBody>
      </p:sp>
    </p:spTree>
    <p:extLst>
      <p:ext uri="{BB962C8B-B14F-4D97-AF65-F5344CB8AC3E}">
        <p14:creationId xmlns:p14="http://schemas.microsoft.com/office/powerpoint/2010/main" val="1496163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20A7B69F-1FB1-46F4-99AB-EDBF6C900F9E}"/>
              </a:ext>
            </a:extLst>
          </p:cNvPr>
          <p:cNvGrpSpPr/>
          <p:nvPr/>
        </p:nvGrpSpPr>
        <p:grpSpPr>
          <a:xfrm>
            <a:off x="486009" y="2017637"/>
            <a:ext cx="4705774" cy="4603994"/>
            <a:chOff x="2133600" y="793376"/>
            <a:chExt cx="3810000" cy="3810000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4B9A02FB-959C-4F3A-A999-1C56CC2A9DD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100000" contrast="-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3600" y="793376"/>
              <a:ext cx="3810000" cy="3810000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45D02755-BE24-4074-BCDC-B100545302D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0" b="100000" l="10000" r="90000">
                          <a14:foregroundMark x1="50917" y1="88095" x2="50917" y2="8809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407" t="-350" r="30490" b="350"/>
            <a:stretch/>
          </p:blipFill>
          <p:spPr>
            <a:xfrm>
              <a:off x="3307787" y="1925151"/>
              <a:ext cx="1461621" cy="1866900"/>
            </a:xfrm>
            <a:prstGeom prst="rect">
              <a:avLst/>
            </a:prstGeom>
          </p:spPr>
        </p:pic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5AC003CD-E819-4081-8CD9-7CC1FD27829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4B2B0"/>
              </a:clrFrom>
              <a:clrTo>
                <a:srgbClr val="F4B2B0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745" y="899860"/>
            <a:ext cx="1171386" cy="117138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C16FD6B-816C-4218-AB6B-E9878E337F8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4B2B0"/>
              </a:clrFrom>
              <a:clrTo>
                <a:srgbClr val="F4B2B0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4833" y="796699"/>
            <a:ext cx="1184984" cy="118498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96C41D1-089F-4D70-82E4-D91F546F627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4B2B0"/>
              </a:clrFrom>
              <a:clrTo>
                <a:srgbClr val="F4B2B0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8628" y="769359"/>
            <a:ext cx="1248278" cy="124827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B396F00-2294-4B66-9623-530D764858CC}"/>
              </a:ext>
            </a:extLst>
          </p:cNvPr>
          <p:cNvSpPr/>
          <p:nvPr/>
        </p:nvSpPr>
        <p:spPr>
          <a:xfrm>
            <a:off x="5191778" y="2890391"/>
            <a:ext cx="672399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b="1" dirty="0" err="1">
                <a:solidFill>
                  <a:srgbClr val="009349"/>
                </a:solidFill>
                <a:latin typeface="Lato" panose="020F0502020204030203" pitchFamily="34" charset="0"/>
                <a:cs typeface="Lato" panose="020F0502020204030203" pitchFamily="34" charset="0"/>
              </a:rPr>
              <a:t>Cái</a:t>
            </a:r>
            <a:r>
              <a:rPr lang="en-GB" sz="3200" b="1" dirty="0">
                <a:solidFill>
                  <a:srgbClr val="009349"/>
                </a:solidFill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GB" sz="3200" b="1" dirty="0" err="1">
                <a:solidFill>
                  <a:srgbClr val="009349"/>
                </a:solidFill>
                <a:latin typeface="Lato" panose="020F0502020204030203" pitchFamily="34" charset="0"/>
                <a:cs typeface="Lato" panose="020F0502020204030203" pitchFamily="34" charset="0"/>
              </a:rPr>
              <a:t>gì</a:t>
            </a:r>
            <a:r>
              <a:rPr lang="en-GB" sz="3200" b="1" dirty="0">
                <a:solidFill>
                  <a:srgbClr val="009349"/>
                </a:solidFill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GB" sz="3200" b="1" dirty="0" err="1">
                <a:solidFill>
                  <a:srgbClr val="009349"/>
                </a:solidFill>
                <a:latin typeface="Lato" panose="020F0502020204030203" pitchFamily="34" charset="0"/>
                <a:cs typeface="Lato" panose="020F0502020204030203" pitchFamily="34" charset="0"/>
              </a:rPr>
              <a:t>để</a:t>
            </a:r>
            <a:r>
              <a:rPr lang="en-GB" sz="3200" b="1" dirty="0">
                <a:solidFill>
                  <a:srgbClr val="009349"/>
                </a:solidFill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GB" sz="3200" b="1" dirty="0" err="1">
                <a:solidFill>
                  <a:srgbClr val="009349"/>
                </a:solidFill>
                <a:latin typeface="Lato" panose="020F0502020204030203" pitchFamily="34" charset="0"/>
                <a:cs typeface="Lato" panose="020F0502020204030203" pitchFamily="34" charset="0"/>
              </a:rPr>
              <a:t>tránh</a:t>
            </a:r>
            <a:r>
              <a:rPr lang="en-GB" sz="3200" b="1" dirty="0">
                <a:solidFill>
                  <a:srgbClr val="009349"/>
                </a:solidFill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GB" sz="3200" b="1" dirty="0" err="1">
                <a:solidFill>
                  <a:srgbClr val="009349"/>
                </a:solidFill>
                <a:latin typeface="Lato" panose="020F0502020204030203" pitchFamily="34" charset="0"/>
                <a:cs typeface="Lato" panose="020F0502020204030203" pitchFamily="34" charset="0"/>
              </a:rPr>
              <a:t>nắng</a:t>
            </a:r>
            <a:r>
              <a:rPr lang="en-GB" sz="3200" b="1" dirty="0">
                <a:solidFill>
                  <a:srgbClr val="009349"/>
                </a:solidFill>
                <a:latin typeface="Lato" panose="020F0502020204030203" pitchFamily="34" charset="0"/>
                <a:cs typeface="Lato" panose="020F0502020204030203" pitchFamily="34" charset="0"/>
              </a:rPr>
              <a:t>, m</a:t>
            </a:r>
            <a:r>
              <a:rPr lang="vi-VN" sz="3200" b="1" dirty="0">
                <a:solidFill>
                  <a:srgbClr val="009349"/>
                </a:solidFill>
                <a:latin typeface="Lato" panose="020F0502020204030203" pitchFamily="34" charset="0"/>
                <a:cs typeface="Lato" panose="020F0502020204030203" pitchFamily="34" charset="0"/>
              </a:rPr>
              <a:t>ư</a:t>
            </a:r>
            <a:r>
              <a:rPr lang="en-GB" sz="3200" b="1" dirty="0">
                <a:solidFill>
                  <a:srgbClr val="009349"/>
                </a:solidFill>
                <a:latin typeface="Lato" panose="020F0502020204030203" pitchFamily="34" charset="0"/>
                <a:cs typeface="Lato" panose="020F0502020204030203" pitchFamily="34" charset="0"/>
              </a:rPr>
              <a:t>a,</a:t>
            </a:r>
          </a:p>
          <a:p>
            <a:pPr algn="ctr"/>
            <a:r>
              <a:rPr lang="en-GB" sz="3200" b="1" dirty="0" err="1">
                <a:solidFill>
                  <a:srgbClr val="009349"/>
                </a:solidFill>
                <a:latin typeface="Lato" panose="020F0502020204030203" pitchFamily="34" charset="0"/>
                <a:cs typeface="Lato" panose="020F0502020204030203" pitchFamily="34" charset="0"/>
              </a:rPr>
              <a:t>Đêm</a:t>
            </a:r>
            <a:r>
              <a:rPr lang="en-GB" sz="3200" b="1" dirty="0">
                <a:solidFill>
                  <a:srgbClr val="009349"/>
                </a:solidFill>
                <a:latin typeface="Lato" panose="020F0502020204030203" pitchFamily="34" charset="0"/>
                <a:cs typeface="Lato" panose="020F0502020204030203" pitchFamily="34" charset="0"/>
              </a:rPr>
              <a:t> đ</a:t>
            </a:r>
            <a:r>
              <a:rPr lang="vi-VN" sz="3200" b="1" dirty="0">
                <a:solidFill>
                  <a:srgbClr val="009349"/>
                </a:solidFill>
                <a:latin typeface="Lato" panose="020F0502020204030203" pitchFamily="34" charset="0"/>
                <a:cs typeface="Lato" panose="020F0502020204030203" pitchFamily="34" charset="0"/>
              </a:rPr>
              <a:t>ư</a:t>
            </a:r>
            <a:r>
              <a:rPr lang="en-GB" sz="3200" b="1" dirty="0" err="1">
                <a:solidFill>
                  <a:srgbClr val="009349"/>
                </a:solidFill>
                <a:latin typeface="Lato" panose="020F0502020204030203" pitchFamily="34" charset="0"/>
                <a:cs typeface="Lato" panose="020F0502020204030203" pitchFamily="34" charset="0"/>
              </a:rPr>
              <a:t>ợc</a:t>
            </a:r>
            <a:r>
              <a:rPr lang="en-GB" sz="3200" b="1" dirty="0">
                <a:solidFill>
                  <a:srgbClr val="009349"/>
                </a:solidFill>
                <a:latin typeface="Lato" panose="020F0502020204030203" pitchFamily="34" charset="0"/>
                <a:cs typeface="Lato" panose="020F0502020204030203" pitchFamily="34" charset="0"/>
              </a:rPr>
              <a:t> an </a:t>
            </a:r>
            <a:r>
              <a:rPr lang="en-GB" sz="3200" b="1" dirty="0" err="1">
                <a:solidFill>
                  <a:srgbClr val="009349"/>
                </a:solidFill>
                <a:latin typeface="Lato" panose="020F0502020204030203" pitchFamily="34" charset="0"/>
                <a:cs typeface="Lato" panose="020F0502020204030203" pitchFamily="34" charset="0"/>
              </a:rPr>
              <a:t>giấc</a:t>
            </a:r>
            <a:r>
              <a:rPr lang="en-GB" sz="3200" b="1" dirty="0">
                <a:solidFill>
                  <a:srgbClr val="009349"/>
                </a:solidFill>
                <a:latin typeface="Lato" panose="020F0502020204030203" pitchFamily="34" charset="0"/>
                <a:cs typeface="Lato" panose="020F0502020204030203" pitchFamily="34" charset="0"/>
              </a:rPr>
              <a:t> x</a:t>
            </a:r>
            <a:r>
              <a:rPr lang="vi-VN" sz="3200" b="1" dirty="0">
                <a:solidFill>
                  <a:srgbClr val="009349"/>
                </a:solidFill>
                <a:latin typeface="Lato" panose="020F0502020204030203" pitchFamily="34" charset="0"/>
                <a:cs typeface="Lato" panose="020F0502020204030203" pitchFamily="34" charset="0"/>
              </a:rPr>
              <a:t>ư</a:t>
            </a:r>
            <a:r>
              <a:rPr lang="en-GB" sz="3200" b="1" dirty="0">
                <a:solidFill>
                  <a:srgbClr val="009349"/>
                </a:solidFill>
                <a:latin typeface="Lato" panose="020F0502020204030203" pitchFamily="34" charset="0"/>
                <a:cs typeface="Lato" panose="020F0502020204030203" pitchFamily="34" charset="0"/>
              </a:rPr>
              <a:t>a nay </a:t>
            </a:r>
            <a:r>
              <a:rPr lang="en-GB" sz="3200" b="1" dirty="0" err="1">
                <a:solidFill>
                  <a:srgbClr val="009349"/>
                </a:solidFill>
                <a:latin typeface="Lato" panose="020F0502020204030203" pitchFamily="34" charset="0"/>
                <a:cs typeface="Lato" panose="020F0502020204030203" pitchFamily="34" charset="0"/>
              </a:rPr>
              <a:t>vẫn</a:t>
            </a:r>
            <a:r>
              <a:rPr lang="en-GB" sz="3200" b="1" dirty="0">
                <a:solidFill>
                  <a:srgbClr val="009349"/>
                </a:solidFill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GB" sz="3200" b="1" dirty="0" err="1">
                <a:solidFill>
                  <a:srgbClr val="009349"/>
                </a:solidFill>
                <a:latin typeface="Lato" panose="020F0502020204030203" pitchFamily="34" charset="0"/>
                <a:cs typeface="Lato" panose="020F0502020204030203" pitchFamily="34" charset="0"/>
              </a:rPr>
              <a:t>cần</a:t>
            </a:r>
            <a:r>
              <a:rPr lang="en-GB" sz="3200" b="1" dirty="0">
                <a:solidFill>
                  <a:srgbClr val="009349"/>
                </a:solidFill>
                <a:latin typeface="Lato" panose="020F0502020204030203" pitchFamily="34" charset="0"/>
                <a:cs typeface="Lato" panose="020F0502020204030203" pitchFamily="34" charset="0"/>
              </a:rPr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2410572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52719ED-37DE-4913-BCAA-81C8C1B4E23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9319" y="744096"/>
            <a:ext cx="4768150" cy="5843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711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39F174C-D1F8-451D-91AF-036A45C958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908" y="2261912"/>
            <a:ext cx="7404183" cy="2334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735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80004C28-4E86-4E18-B834-89686BFFC67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71" y="868051"/>
            <a:ext cx="372363" cy="53471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47CDDD4-3409-47E8-91CE-1943235C2512}"/>
              </a:ext>
            </a:extLst>
          </p:cNvPr>
          <p:cNvSpPr txBox="1"/>
          <p:nvPr/>
        </p:nvSpPr>
        <p:spPr>
          <a:xfrm>
            <a:off x="861133" y="938278"/>
            <a:ext cx="6400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>
                <a:latin typeface="Lato" pitchFamily="34" charset="0"/>
                <a:cs typeface="Lato" pitchFamily="34" charset="0"/>
              </a:rPr>
              <a:t>Quan</a:t>
            </a:r>
            <a:r>
              <a:rPr lang="en-US" sz="20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>
                <a:latin typeface="Lato" pitchFamily="34" charset="0"/>
                <a:cs typeface="Lato" pitchFamily="34" charset="0"/>
              </a:rPr>
              <a:t>sát</a:t>
            </a:r>
            <a:r>
              <a:rPr lang="en-US" sz="20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>
                <a:latin typeface="Lato" pitchFamily="34" charset="0"/>
                <a:cs typeface="Lato" pitchFamily="34" charset="0"/>
              </a:rPr>
              <a:t>hình</a:t>
            </a:r>
            <a:r>
              <a:rPr lang="en-US" sz="20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>
                <a:latin typeface="Lato" pitchFamily="34" charset="0"/>
                <a:cs typeface="Lato" pitchFamily="34" charset="0"/>
              </a:rPr>
              <a:t>và</a:t>
            </a:r>
            <a:r>
              <a:rPr lang="en-US" sz="20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>
                <a:latin typeface="Lato" pitchFamily="34" charset="0"/>
                <a:cs typeface="Lato" pitchFamily="34" charset="0"/>
              </a:rPr>
              <a:t>cho</a:t>
            </a:r>
            <a:r>
              <a:rPr lang="en-US" sz="20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>
                <a:latin typeface="Lato" pitchFamily="34" charset="0"/>
                <a:cs typeface="Lato" pitchFamily="34" charset="0"/>
              </a:rPr>
              <a:t>biết</a:t>
            </a:r>
            <a:r>
              <a:rPr lang="en-US" sz="20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>
                <a:latin typeface="Lato" pitchFamily="34" charset="0"/>
                <a:cs typeface="Lato" pitchFamily="34" charset="0"/>
              </a:rPr>
              <a:t>nhà</a:t>
            </a:r>
            <a:r>
              <a:rPr lang="en-US" sz="20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>
                <a:latin typeface="Lato" pitchFamily="34" charset="0"/>
                <a:cs typeface="Lato" pitchFamily="34" charset="0"/>
              </a:rPr>
              <a:t>bạn</a:t>
            </a:r>
            <a:r>
              <a:rPr lang="en-US" sz="2000" b="1" dirty="0">
                <a:latin typeface="Lato" pitchFamily="34" charset="0"/>
                <a:cs typeface="Lato" pitchFamily="34" charset="0"/>
              </a:rPr>
              <a:t> Minh ở </a:t>
            </a:r>
            <a:r>
              <a:rPr lang="en-US" sz="2000" b="1" dirty="0" err="1">
                <a:latin typeface="Lato" pitchFamily="34" charset="0"/>
                <a:cs typeface="Lato" pitchFamily="34" charset="0"/>
              </a:rPr>
              <a:t>đâu</a:t>
            </a:r>
            <a:r>
              <a:rPr lang="en-US" sz="2000" b="1" dirty="0">
                <a:latin typeface="Lato" pitchFamily="34" charset="0"/>
                <a:cs typeface="Lato" pitchFamily="34" charset="0"/>
              </a:rPr>
              <a:t>.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08BEAD6F-4187-4383-BCA6-52C38EF7038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747" y="1629079"/>
            <a:ext cx="11514505" cy="491140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10A9AE2-17D3-42C2-BBC9-0DD9E224366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0552" y="4836306"/>
            <a:ext cx="2524801" cy="123525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7804C81-875C-4FA4-8FE9-43C20A771A7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25" t="9311" r="27204" b="11018"/>
          <a:stretch/>
        </p:blipFill>
        <p:spPr>
          <a:xfrm>
            <a:off x="6777177" y="2225292"/>
            <a:ext cx="2104002" cy="362272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87E5F30-CE5D-4531-A76B-842E55F355E1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12" t="18493" r="35834" b="21170"/>
          <a:stretch/>
        </p:blipFill>
        <p:spPr>
          <a:xfrm>
            <a:off x="4411176" y="3398591"/>
            <a:ext cx="1220089" cy="272109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7E5181F-8F1D-41CC-B05D-7EAD8D49C4B7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94" t="29230" r="26720" b="29730"/>
          <a:stretch/>
        </p:blipFill>
        <p:spPr>
          <a:xfrm>
            <a:off x="2031783" y="4570563"/>
            <a:ext cx="2210019" cy="1862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962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50"/>
                            </p:stCondLst>
                            <p:childTnLst>
                              <p:par>
                                <p:cTn id="1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125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25" accel="100000" fill="hold">
                                          <p:stCondLst>
                                            <p:cond delay="1125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125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25" accel="100000" fill="hold">
                                          <p:stCondLst>
                                            <p:cond delay="1125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125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25" accel="100000" fill="hold">
                                          <p:stCondLst>
                                            <p:cond delay="1125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125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25" accel="100000" fill="hold">
                                          <p:stCondLst>
                                            <p:cond delay="1125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125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25" accel="100000" fill="hold">
                                          <p:stCondLst>
                                            <p:cond delay="1125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125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625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25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0" dur="1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250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3" dur="1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25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6" dur="1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250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9" dur="1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125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5" dur="625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25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8" dur="1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25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1" dur="1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25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4" dur="1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250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7" dur="1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125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3" dur="625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25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86" dur="1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25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89" dur="1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250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92" dur="1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250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95" dur="1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96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7" fill="hold">
                      <p:stCondLst>
                        <p:cond delay="0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125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1" dur="625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25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4" dur="1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25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7" dur="1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250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10" dur="1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25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13" dur="1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D02C0CF-E636-44C8-94E3-59450CAD0C2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57" t="8277" r="12976" b="7990"/>
          <a:stretch/>
        </p:blipFill>
        <p:spPr>
          <a:xfrm>
            <a:off x="4052202" y="3503091"/>
            <a:ext cx="4037989" cy="320416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554F4BC-151B-4A4A-82B7-F759B68B547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46" t="12339" r="16658" b="12079"/>
          <a:stretch/>
        </p:blipFill>
        <p:spPr>
          <a:xfrm>
            <a:off x="91913" y="1463414"/>
            <a:ext cx="4037989" cy="321909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80548D2-5D81-4416-890A-AE99965657A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41" r="9895" b="1192"/>
          <a:stretch/>
        </p:blipFill>
        <p:spPr>
          <a:xfrm>
            <a:off x="8024874" y="1156618"/>
            <a:ext cx="4037989" cy="352589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BADC98E-8DC1-47E0-9E5E-87688BD6484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71" y="868051"/>
            <a:ext cx="372363" cy="53471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DF52D80-6A3F-4667-B9B3-96EC47183DAD}"/>
              </a:ext>
            </a:extLst>
          </p:cNvPr>
          <p:cNvSpPr txBox="1"/>
          <p:nvPr/>
        </p:nvSpPr>
        <p:spPr>
          <a:xfrm>
            <a:off x="861133" y="938278"/>
            <a:ext cx="6400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Lato" pitchFamily="34" charset="0"/>
                <a:cs typeface="Lato" pitchFamily="34" charset="0"/>
              </a:rPr>
              <a:t>Nh</a:t>
            </a:r>
            <a:r>
              <a:rPr lang="en-GB" sz="2000" b="1" dirty="0" err="1">
                <a:latin typeface="Lato" pitchFamily="34" charset="0"/>
                <a:cs typeface="Lato" pitchFamily="34" charset="0"/>
              </a:rPr>
              <a:t>ững</a:t>
            </a:r>
            <a:r>
              <a:rPr lang="en-GB" sz="20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000" b="1" dirty="0" err="1">
                <a:latin typeface="Lato" pitchFamily="34" charset="0"/>
                <a:cs typeface="Lato" pitchFamily="34" charset="0"/>
              </a:rPr>
              <a:t>kiểu</a:t>
            </a:r>
            <a:r>
              <a:rPr lang="en-GB" sz="20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000" b="1" dirty="0" err="1">
                <a:latin typeface="Lato" pitchFamily="34" charset="0"/>
                <a:cs typeface="Lato" pitchFamily="34" charset="0"/>
              </a:rPr>
              <a:t>nhà</a:t>
            </a:r>
            <a:r>
              <a:rPr lang="en-GB" sz="2000" b="1" dirty="0">
                <a:latin typeface="Lato" pitchFamily="34" charset="0"/>
                <a:cs typeface="Lato" pitchFamily="34" charset="0"/>
              </a:rPr>
              <a:t> d</a:t>
            </a:r>
            <a:r>
              <a:rPr lang="vi-VN" sz="2000" b="1" dirty="0">
                <a:latin typeface="Lato" pitchFamily="34" charset="0"/>
                <a:cs typeface="Lato" pitchFamily="34" charset="0"/>
              </a:rPr>
              <a:t>ư</a:t>
            </a:r>
            <a:r>
              <a:rPr lang="en-GB" sz="2000" b="1" dirty="0" err="1">
                <a:latin typeface="Lato" pitchFamily="34" charset="0"/>
                <a:cs typeface="Lato" pitchFamily="34" charset="0"/>
              </a:rPr>
              <a:t>ới</a:t>
            </a:r>
            <a:r>
              <a:rPr lang="en-GB" sz="20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000" b="1" dirty="0" err="1">
                <a:latin typeface="Lato" pitchFamily="34" charset="0"/>
                <a:cs typeface="Lato" pitchFamily="34" charset="0"/>
              </a:rPr>
              <a:t>đây</a:t>
            </a:r>
            <a:r>
              <a:rPr lang="en-GB" sz="20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000" b="1" dirty="0" err="1">
                <a:latin typeface="Lato" pitchFamily="34" charset="0"/>
                <a:cs typeface="Lato" pitchFamily="34" charset="0"/>
              </a:rPr>
              <a:t>có</a:t>
            </a:r>
            <a:r>
              <a:rPr lang="en-GB" sz="20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000" b="1" dirty="0" err="1">
                <a:latin typeface="Lato" pitchFamily="34" charset="0"/>
                <a:cs typeface="Lato" pitchFamily="34" charset="0"/>
              </a:rPr>
              <a:t>gì</a:t>
            </a:r>
            <a:r>
              <a:rPr lang="en-GB" sz="20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000" b="1" dirty="0" err="1">
                <a:latin typeface="Lato" pitchFamily="34" charset="0"/>
                <a:cs typeface="Lato" pitchFamily="34" charset="0"/>
              </a:rPr>
              <a:t>khác</a:t>
            </a:r>
            <a:r>
              <a:rPr lang="en-GB" sz="20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000" b="1" dirty="0" err="1">
                <a:latin typeface="Lato" pitchFamily="34" charset="0"/>
                <a:cs typeface="Lato" pitchFamily="34" charset="0"/>
              </a:rPr>
              <a:t>nhau</a:t>
            </a:r>
            <a:r>
              <a:rPr lang="en-US" sz="2000" b="1" dirty="0">
                <a:latin typeface="Lato" pitchFamily="34" charset="0"/>
                <a:cs typeface="Lato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586142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50"/>
                            </p:stCondLst>
                            <p:childTnLst>
                              <p:par>
                                <p:cTn id="1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125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25" accel="100000" fill="hold">
                                          <p:stCondLst>
                                            <p:cond delay="112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125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25" accel="100000" fill="hold">
                                          <p:stCondLst>
                                            <p:cond delay="112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750"/>
                            </p:stCondLst>
                            <p:childTnLst>
                              <p:par>
                                <p:cTn id="26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125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25" accel="100000" fill="hold">
                                          <p:stCondLst>
                                            <p:cond delay="112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A6AAE9E3-DD49-4408-A68C-37BF1F67A719}"/>
              </a:ext>
            </a:extLst>
          </p:cNvPr>
          <p:cNvGrpSpPr/>
          <p:nvPr/>
        </p:nvGrpSpPr>
        <p:grpSpPr>
          <a:xfrm>
            <a:off x="72115" y="736371"/>
            <a:ext cx="4131279" cy="3668545"/>
            <a:chOff x="134901" y="1940021"/>
            <a:chExt cx="3957679" cy="3514384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387EFD66-8A9A-48FD-B4AD-1E466F7C4DD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346" t="12339" r="16658" b="12079"/>
            <a:stretch/>
          </p:blipFill>
          <p:spPr>
            <a:xfrm>
              <a:off x="134901" y="1940021"/>
              <a:ext cx="3957679" cy="3155072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4FCB645-51D4-4B95-BED0-93BE885768E1}"/>
                </a:ext>
              </a:extLst>
            </p:cNvPr>
            <p:cNvSpPr txBox="1"/>
            <p:nvPr/>
          </p:nvSpPr>
          <p:spPr>
            <a:xfrm>
              <a:off x="1537753" y="5054295"/>
              <a:ext cx="115197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 err="1">
                  <a:latin typeface="Lato" panose="020F0502020204030203" pitchFamily="34" charset="0"/>
                  <a:cs typeface="Lato" panose="020F0502020204030203" pitchFamily="34" charset="0"/>
                </a:rPr>
                <a:t>Nhà</a:t>
              </a:r>
              <a:r>
                <a:rPr lang="en-GB" sz="2000" b="1" dirty="0">
                  <a:latin typeface="Lato" panose="020F0502020204030203" pitchFamily="34" charset="0"/>
                  <a:cs typeface="Lato" panose="020F0502020204030203" pitchFamily="34" charset="0"/>
                </a:rPr>
                <a:t> </a:t>
              </a:r>
              <a:r>
                <a:rPr lang="en-GB" sz="2000" b="1" dirty="0" err="1">
                  <a:latin typeface="Lato" panose="020F0502020204030203" pitchFamily="34" charset="0"/>
                  <a:cs typeface="Lato" panose="020F0502020204030203" pitchFamily="34" charset="0"/>
                </a:rPr>
                <a:t>sàn</a:t>
              </a:r>
              <a:r>
                <a:rPr lang="en-GB" sz="2000" b="1" dirty="0">
                  <a:latin typeface="Lato" panose="020F0502020204030203" pitchFamily="34" charset="0"/>
                  <a:cs typeface="Lato" panose="020F0502020204030203" pitchFamily="34" charset="0"/>
                </a:rPr>
                <a:t>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B0C76AC-EDDD-4516-BD8F-07DF5680BDAB}"/>
              </a:ext>
            </a:extLst>
          </p:cNvPr>
          <p:cNvGrpSpPr/>
          <p:nvPr/>
        </p:nvGrpSpPr>
        <p:grpSpPr>
          <a:xfrm>
            <a:off x="4092580" y="1772067"/>
            <a:ext cx="4133198" cy="3677885"/>
            <a:chOff x="4120573" y="1953837"/>
            <a:chExt cx="3958714" cy="352262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C8DAC921-881D-4DCA-82EE-92FB05146AB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457" t="8277" r="12976" b="7990"/>
            <a:stretch/>
          </p:blipFill>
          <p:spPr>
            <a:xfrm>
              <a:off x="4120573" y="1953837"/>
              <a:ext cx="3958714" cy="3141255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EDB4BF7-E7CD-4028-93F6-61B8C170479C}"/>
                </a:ext>
              </a:extLst>
            </p:cNvPr>
            <p:cNvSpPr txBox="1"/>
            <p:nvPr/>
          </p:nvSpPr>
          <p:spPr>
            <a:xfrm>
              <a:off x="5159460" y="5076347"/>
              <a:ext cx="187308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 err="1">
                  <a:latin typeface="Lato" panose="020F0502020204030203" pitchFamily="34" charset="0"/>
                  <a:cs typeface="Lato" panose="020F0502020204030203" pitchFamily="34" charset="0"/>
                </a:rPr>
                <a:t>Nhà</a:t>
              </a:r>
              <a:r>
                <a:rPr lang="en-GB" sz="2000" b="1" dirty="0">
                  <a:latin typeface="Lato" panose="020F0502020204030203" pitchFamily="34" charset="0"/>
                  <a:cs typeface="Lato" panose="020F0502020204030203" pitchFamily="34" charset="0"/>
                </a:rPr>
                <a:t> </a:t>
              </a:r>
              <a:r>
                <a:rPr lang="en-GB" sz="2000" b="1" dirty="0" err="1">
                  <a:latin typeface="Lato" panose="020F0502020204030203" pitchFamily="34" charset="0"/>
                  <a:cs typeface="Lato" panose="020F0502020204030203" pitchFamily="34" charset="0"/>
                </a:rPr>
                <a:t>nông</a:t>
              </a:r>
              <a:r>
                <a:rPr lang="en-GB" sz="2000" b="1" dirty="0">
                  <a:latin typeface="Lato" panose="020F0502020204030203" pitchFamily="34" charset="0"/>
                  <a:cs typeface="Lato" panose="020F0502020204030203" pitchFamily="34" charset="0"/>
                </a:rPr>
                <a:t> </a:t>
              </a:r>
              <a:r>
                <a:rPr lang="en-GB" sz="2000" b="1" dirty="0" err="1">
                  <a:latin typeface="Lato" panose="020F0502020204030203" pitchFamily="34" charset="0"/>
                  <a:cs typeface="Lato" panose="020F0502020204030203" pitchFamily="34" charset="0"/>
                </a:rPr>
                <a:t>thôn</a:t>
              </a:r>
              <a:r>
                <a:rPr lang="en-GB" sz="2000" b="1" dirty="0">
                  <a:latin typeface="Lato" panose="020F0502020204030203" pitchFamily="34" charset="0"/>
                  <a:cs typeface="Lato" panose="020F0502020204030203" pitchFamily="34" charset="0"/>
                </a:rPr>
                <a:t> 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C3A457D-DB2C-4B17-9080-1D940238D56D}"/>
              </a:ext>
            </a:extLst>
          </p:cNvPr>
          <p:cNvGrpSpPr/>
          <p:nvPr/>
        </p:nvGrpSpPr>
        <p:grpSpPr>
          <a:xfrm>
            <a:off x="8295974" y="2802226"/>
            <a:ext cx="3757466" cy="3717128"/>
            <a:chOff x="8320484" y="1940021"/>
            <a:chExt cx="3602326" cy="3563654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2DCC967D-3477-467A-AC79-A7BF30EB7A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141" r="9895" b="1192"/>
            <a:stretch/>
          </p:blipFill>
          <p:spPr>
            <a:xfrm>
              <a:off x="8320484" y="1940021"/>
              <a:ext cx="3602326" cy="3145481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BBC5CA7-56BD-4443-A3A5-365210276D5B}"/>
                </a:ext>
              </a:extLst>
            </p:cNvPr>
            <p:cNvSpPr txBox="1"/>
            <p:nvPr/>
          </p:nvSpPr>
          <p:spPr>
            <a:xfrm>
              <a:off x="9582548" y="5103565"/>
              <a:ext cx="107819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 err="1">
                  <a:latin typeface="Lato" panose="020F0502020204030203" pitchFamily="34" charset="0"/>
                  <a:cs typeface="Lato" panose="020F0502020204030203" pitchFamily="34" charset="0"/>
                </a:rPr>
                <a:t>Nhà</a:t>
              </a:r>
              <a:r>
                <a:rPr lang="en-GB" sz="2000" b="1" dirty="0">
                  <a:latin typeface="Lato" panose="020F0502020204030203" pitchFamily="34" charset="0"/>
                  <a:cs typeface="Lato" panose="020F0502020204030203" pitchFamily="34" charset="0"/>
                </a:rPr>
                <a:t> </a:t>
              </a:r>
              <a:r>
                <a:rPr lang="en-GB" sz="2000" b="1" dirty="0" err="1">
                  <a:latin typeface="Lato" panose="020F0502020204030203" pitchFamily="34" charset="0"/>
                  <a:cs typeface="Lato" panose="020F0502020204030203" pitchFamily="34" charset="0"/>
                </a:rPr>
                <a:t>nổi</a:t>
              </a:r>
              <a:r>
                <a:rPr lang="en-GB" sz="2000" b="1" dirty="0">
                  <a:latin typeface="Lato" panose="020F0502020204030203" pitchFamily="34" charset="0"/>
                  <a:cs typeface="Lato" panose="020F0502020204030203" pitchFamily="34" charset="0"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50757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125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25" accel="100000" fill="hold">
                                          <p:stCondLst>
                                            <p:cond delay="1125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50"/>
                            </p:stCondLst>
                            <p:childTnLst>
                              <p:par>
                                <p:cTn id="1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125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25" accel="100000" fill="hold">
                                          <p:stCondLst>
                                            <p:cond delay="1125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125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25" accel="100000" fill="hold">
                                          <p:stCondLst>
                                            <p:cond delay="1125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5256389-083C-4114-A7FD-BC6ED69CCE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4689" y="2417918"/>
            <a:ext cx="7802622" cy="2022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541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2245E260-1C5A-42FD-A48F-77BB03A4D248}"/>
              </a:ext>
            </a:extLst>
          </p:cNvPr>
          <p:cNvSpPr txBox="1"/>
          <p:nvPr/>
        </p:nvSpPr>
        <p:spPr>
          <a:xfrm>
            <a:off x="907788" y="891623"/>
            <a:ext cx="108124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err="1">
                <a:latin typeface="Lato" pitchFamily="34" charset="0"/>
                <a:cs typeface="Lato" pitchFamily="34" charset="0"/>
              </a:rPr>
              <a:t>Nhà</a:t>
            </a:r>
            <a:r>
              <a:rPr lang="en-GB" sz="20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000" b="1" dirty="0" err="1">
                <a:latin typeface="Lato" pitchFamily="34" charset="0"/>
                <a:cs typeface="Lato" pitchFamily="34" charset="0"/>
              </a:rPr>
              <a:t>em</a:t>
            </a:r>
            <a:r>
              <a:rPr lang="en-GB" sz="20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000" b="1" dirty="0" err="1">
                <a:latin typeface="Lato" pitchFamily="34" charset="0"/>
                <a:cs typeface="Lato" pitchFamily="34" charset="0"/>
              </a:rPr>
              <a:t>giống</a:t>
            </a:r>
            <a:r>
              <a:rPr lang="en-GB" sz="20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000" b="1" dirty="0" err="1">
                <a:latin typeface="Lato" pitchFamily="34" charset="0"/>
                <a:cs typeface="Lato" pitchFamily="34" charset="0"/>
              </a:rPr>
              <a:t>với</a:t>
            </a:r>
            <a:r>
              <a:rPr lang="en-GB" sz="20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000" b="1" dirty="0" err="1">
                <a:latin typeface="Lato" pitchFamily="34" charset="0"/>
                <a:cs typeface="Lato" pitchFamily="34" charset="0"/>
              </a:rPr>
              <a:t>kiểu</a:t>
            </a:r>
            <a:r>
              <a:rPr lang="en-GB" sz="20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000" b="1" dirty="0" err="1">
                <a:latin typeface="Lato" pitchFamily="34" charset="0"/>
                <a:cs typeface="Lato" pitchFamily="34" charset="0"/>
              </a:rPr>
              <a:t>nhà</a:t>
            </a:r>
            <a:r>
              <a:rPr lang="en-GB" sz="20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000" b="1" dirty="0" err="1">
                <a:latin typeface="Lato" pitchFamily="34" charset="0"/>
                <a:cs typeface="Lato" pitchFamily="34" charset="0"/>
              </a:rPr>
              <a:t>nào</a:t>
            </a:r>
            <a:r>
              <a:rPr lang="en-GB" sz="2000" b="1" dirty="0">
                <a:latin typeface="Lato" pitchFamily="34" charset="0"/>
                <a:cs typeface="Lato" pitchFamily="34" charset="0"/>
              </a:rPr>
              <a:t> ở </a:t>
            </a:r>
            <a:r>
              <a:rPr lang="en-GB" sz="2000" b="1" dirty="0" err="1">
                <a:latin typeface="Lato" pitchFamily="34" charset="0"/>
                <a:cs typeface="Lato" pitchFamily="34" charset="0"/>
              </a:rPr>
              <a:t>trên</a:t>
            </a:r>
            <a:r>
              <a:rPr lang="en-GB" sz="2000" b="1" dirty="0">
                <a:latin typeface="Lato" pitchFamily="34" charset="0"/>
                <a:cs typeface="Lato" pitchFamily="34" charset="0"/>
              </a:rPr>
              <a:t>? </a:t>
            </a:r>
            <a:r>
              <a:rPr lang="en-GB" sz="2000" b="1" dirty="0" err="1">
                <a:latin typeface="Lato" pitchFamily="34" charset="0"/>
                <a:cs typeface="Lato" pitchFamily="34" charset="0"/>
              </a:rPr>
              <a:t>Nêu</a:t>
            </a:r>
            <a:r>
              <a:rPr lang="en-GB" sz="20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000" b="1" dirty="0" err="1">
                <a:latin typeface="Lato" pitchFamily="34" charset="0"/>
                <a:cs typeface="Lato" pitchFamily="34" charset="0"/>
              </a:rPr>
              <a:t>địa</a:t>
            </a:r>
            <a:r>
              <a:rPr lang="en-GB" sz="20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000" b="1" dirty="0" err="1">
                <a:latin typeface="Lato" pitchFamily="34" charset="0"/>
                <a:cs typeface="Lato" pitchFamily="34" charset="0"/>
              </a:rPr>
              <a:t>chỉ</a:t>
            </a:r>
            <a:r>
              <a:rPr lang="en-GB" sz="20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000" b="1" dirty="0" err="1">
                <a:latin typeface="Lato" pitchFamily="34" charset="0"/>
                <a:cs typeface="Lato" pitchFamily="34" charset="0"/>
              </a:rPr>
              <a:t>và</a:t>
            </a:r>
            <a:r>
              <a:rPr lang="en-GB" sz="20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000" b="1" dirty="0" err="1">
                <a:latin typeface="Lato" pitchFamily="34" charset="0"/>
                <a:cs typeface="Lato" pitchFamily="34" charset="0"/>
              </a:rPr>
              <a:t>giới</a:t>
            </a:r>
            <a:r>
              <a:rPr lang="en-GB" sz="20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000" b="1" dirty="0" err="1">
                <a:latin typeface="Lato" pitchFamily="34" charset="0"/>
                <a:cs typeface="Lato" pitchFamily="34" charset="0"/>
              </a:rPr>
              <a:t>thiệu</a:t>
            </a:r>
            <a:r>
              <a:rPr lang="en-GB" sz="20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000" b="1" dirty="0" err="1">
                <a:latin typeface="Lato" pitchFamily="34" charset="0"/>
                <a:cs typeface="Lato" pitchFamily="34" charset="0"/>
              </a:rPr>
              <a:t>quang</a:t>
            </a:r>
            <a:r>
              <a:rPr lang="en-GB" sz="20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000" b="1" dirty="0" err="1">
                <a:latin typeface="Lato" pitchFamily="34" charset="0"/>
                <a:cs typeface="Lato" pitchFamily="34" charset="0"/>
              </a:rPr>
              <a:t>cảnh</a:t>
            </a:r>
            <a:r>
              <a:rPr lang="en-GB" sz="20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000" b="1" dirty="0" err="1">
                <a:latin typeface="Lato" pitchFamily="34" charset="0"/>
                <a:cs typeface="Lato" pitchFamily="34" charset="0"/>
              </a:rPr>
              <a:t>xung</a:t>
            </a:r>
            <a:r>
              <a:rPr lang="en-GB" sz="20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000" b="1" dirty="0" err="1">
                <a:latin typeface="Lato" pitchFamily="34" charset="0"/>
                <a:cs typeface="Lato" pitchFamily="34" charset="0"/>
              </a:rPr>
              <a:t>quanh</a:t>
            </a:r>
            <a:r>
              <a:rPr lang="en-GB" sz="20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000" b="1" dirty="0" err="1">
                <a:latin typeface="Lato" pitchFamily="34" charset="0"/>
                <a:cs typeface="Lato" pitchFamily="34" charset="0"/>
              </a:rPr>
              <a:t>nhà</a:t>
            </a:r>
            <a:r>
              <a:rPr lang="en-GB" sz="2000" b="1" dirty="0">
                <a:latin typeface="Lato" pitchFamily="34" charset="0"/>
                <a:cs typeface="Lato" pitchFamily="34" charset="0"/>
              </a:rPr>
              <a:t> ở </a:t>
            </a:r>
            <a:r>
              <a:rPr lang="en-GB" sz="2000" b="1" dirty="0" err="1">
                <a:latin typeface="Lato" pitchFamily="34" charset="0"/>
                <a:cs typeface="Lato" pitchFamily="34" charset="0"/>
              </a:rPr>
              <a:t>của</a:t>
            </a:r>
            <a:r>
              <a:rPr lang="en-GB" sz="20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000" b="1" dirty="0" err="1">
                <a:latin typeface="Lato" pitchFamily="34" charset="0"/>
                <a:cs typeface="Lato" pitchFamily="34" charset="0"/>
              </a:rPr>
              <a:t>em</a:t>
            </a:r>
            <a:r>
              <a:rPr lang="en-GB" sz="2000" b="1" dirty="0">
                <a:latin typeface="Lato" pitchFamily="34" charset="0"/>
                <a:cs typeface="Lato" pitchFamily="34" charset="0"/>
              </a:rPr>
              <a:t>. </a:t>
            </a:r>
            <a:endParaRPr lang="en-US" sz="2000" b="1" dirty="0">
              <a:latin typeface="Lato" pitchFamily="34" charset="0"/>
              <a:cs typeface="Lato" pitchFamily="34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EC35BA7-3CFD-4B89-B203-D72BD3DC7FBA}"/>
              </a:ext>
            </a:extLst>
          </p:cNvPr>
          <p:cNvGrpSpPr/>
          <p:nvPr/>
        </p:nvGrpSpPr>
        <p:grpSpPr>
          <a:xfrm>
            <a:off x="134901" y="1940021"/>
            <a:ext cx="3957679" cy="3549449"/>
            <a:chOff x="134901" y="1940021"/>
            <a:chExt cx="3957679" cy="3549449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4F7D7D39-B35E-42D8-998A-EB39842F8A6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346" t="12339" r="16658" b="12079"/>
            <a:stretch/>
          </p:blipFill>
          <p:spPr>
            <a:xfrm>
              <a:off x="134901" y="1940021"/>
              <a:ext cx="3957679" cy="3155072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5E8191D-4A26-44D0-8181-501CB6924039}"/>
                </a:ext>
              </a:extLst>
            </p:cNvPr>
            <p:cNvSpPr txBox="1"/>
            <p:nvPr/>
          </p:nvSpPr>
          <p:spPr>
            <a:xfrm>
              <a:off x="1537753" y="5089360"/>
              <a:ext cx="115197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 err="1">
                  <a:latin typeface="Lato" panose="020F0502020204030203" pitchFamily="34" charset="0"/>
                  <a:cs typeface="Lato" panose="020F0502020204030203" pitchFamily="34" charset="0"/>
                </a:rPr>
                <a:t>Nhà</a:t>
              </a:r>
              <a:r>
                <a:rPr lang="en-GB" sz="2000" b="1" dirty="0">
                  <a:latin typeface="Lato" panose="020F0502020204030203" pitchFamily="34" charset="0"/>
                  <a:cs typeface="Lato" panose="020F0502020204030203" pitchFamily="34" charset="0"/>
                </a:rPr>
                <a:t> </a:t>
              </a:r>
              <a:r>
                <a:rPr lang="en-GB" sz="2000" b="1" dirty="0" err="1">
                  <a:latin typeface="Lato" panose="020F0502020204030203" pitchFamily="34" charset="0"/>
                  <a:cs typeface="Lato" panose="020F0502020204030203" pitchFamily="34" charset="0"/>
                </a:rPr>
                <a:t>sàn</a:t>
              </a:r>
              <a:r>
                <a:rPr lang="en-GB" sz="2000" b="1" dirty="0">
                  <a:latin typeface="Lato" panose="020F0502020204030203" pitchFamily="34" charset="0"/>
                  <a:cs typeface="Lato" panose="020F0502020204030203" pitchFamily="34" charset="0"/>
                </a:rPr>
                <a:t>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AB6818B-E626-4686-A785-04C04BF3FCFC}"/>
              </a:ext>
            </a:extLst>
          </p:cNvPr>
          <p:cNvGrpSpPr/>
          <p:nvPr/>
        </p:nvGrpSpPr>
        <p:grpSpPr>
          <a:xfrm>
            <a:off x="4120573" y="1953837"/>
            <a:ext cx="3958714" cy="3543350"/>
            <a:chOff x="4120573" y="1953837"/>
            <a:chExt cx="3958714" cy="3543350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B5D5A11E-48CB-4218-BEFA-25B9C63B07C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457" t="8277" r="12976" b="7990"/>
            <a:stretch/>
          </p:blipFill>
          <p:spPr>
            <a:xfrm>
              <a:off x="4120573" y="1953837"/>
              <a:ext cx="3958714" cy="3141255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7A319D7-4A24-4A91-A989-183E00FA9A6B}"/>
                </a:ext>
              </a:extLst>
            </p:cNvPr>
            <p:cNvSpPr txBox="1"/>
            <p:nvPr/>
          </p:nvSpPr>
          <p:spPr>
            <a:xfrm>
              <a:off x="5159460" y="5097077"/>
              <a:ext cx="187308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 err="1">
                  <a:latin typeface="Lato" panose="020F0502020204030203" pitchFamily="34" charset="0"/>
                  <a:cs typeface="Lato" panose="020F0502020204030203" pitchFamily="34" charset="0"/>
                </a:rPr>
                <a:t>Nhà</a:t>
              </a:r>
              <a:r>
                <a:rPr lang="en-GB" sz="2000" b="1" dirty="0">
                  <a:latin typeface="Lato" panose="020F0502020204030203" pitchFamily="34" charset="0"/>
                  <a:cs typeface="Lato" panose="020F0502020204030203" pitchFamily="34" charset="0"/>
                </a:rPr>
                <a:t> </a:t>
              </a:r>
              <a:r>
                <a:rPr lang="en-GB" sz="2000" b="1" dirty="0" err="1">
                  <a:latin typeface="Lato" panose="020F0502020204030203" pitchFamily="34" charset="0"/>
                  <a:cs typeface="Lato" panose="020F0502020204030203" pitchFamily="34" charset="0"/>
                </a:rPr>
                <a:t>nông</a:t>
              </a:r>
              <a:r>
                <a:rPr lang="en-GB" sz="2000" b="1" dirty="0">
                  <a:latin typeface="Lato" panose="020F0502020204030203" pitchFamily="34" charset="0"/>
                  <a:cs typeface="Lato" panose="020F0502020204030203" pitchFamily="34" charset="0"/>
                </a:rPr>
                <a:t> </a:t>
              </a:r>
              <a:r>
                <a:rPr lang="en-GB" sz="2000" b="1" dirty="0" err="1">
                  <a:latin typeface="Lato" panose="020F0502020204030203" pitchFamily="34" charset="0"/>
                  <a:cs typeface="Lato" panose="020F0502020204030203" pitchFamily="34" charset="0"/>
                </a:rPr>
                <a:t>thôn</a:t>
              </a:r>
              <a:r>
                <a:rPr lang="en-GB" sz="2000" b="1" dirty="0">
                  <a:latin typeface="Lato" panose="020F0502020204030203" pitchFamily="34" charset="0"/>
                  <a:cs typeface="Lato" panose="020F0502020204030203" pitchFamily="34" charset="0"/>
                </a:rPr>
                <a:t> 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FF1331F-3B4A-4195-BAE6-DC637EF44C06}"/>
              </a:ext>
            </a:extLst>
          </p:cNvPr>
          <p:cNvGrpSpPr/>
          <p:nvPr/>
        </p:nvGrpSpPr>
        <p:grpSpPr>
          <a:xfrm>
            <a:off x="8320484" y="1940021"/>
            <a:ext cx="3602326" cy="3585740"/>
            <a:chOff x="8320484" y="1940021"/>
            <a:chExt cx="3602326" cy="3585740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8B2262F9-17CD-4F96-BF0C-87FA01F4239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141" r="9895" b="1192"/>
            <a:stretch/>
          </p:blipFill>
          <p:spPr>
            <a:xfrm>
              <a:off x="8320484" y="1940021"/>
              <a:ext cx="3602326" cy="3145481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97B3B85-C4B3-4B1F-933F-C2C405CBC15C}"/>
                </a:ext>
              </a:extLst>
            </p:cNvPr>
            <p:cNvSpPr txBox="1"/>
            <p:nvPr/>
          </p:nvSpPr>
          <p:spPr>
            <a:xfrm>
              <a:off x="9582548" y="5125651"/>
              <a:ext cx="107819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 err="1">
                  <a:latin typeface="Lato" panose="020F0502020204030203" pitchFamily="34" charset="0"/>
                  <a:cs typeface="Lato" panose="020F0502020204030203" pitchFamily="34" charset="0"/>
                </a:rPr>
                <a:t>Nhà</a:t>
              </a:r>
              <a:r>
                <a:rPr lang="en-GB" sz="2000" b="1" dirty="0">
                  <a:latin typeface="Lato" panose="020F0502020204030203" pitchFamily="34" charset="0"/>
                  <a:cs typeface="Lato" panose="020F0502020204030203" pitchFamily="34" charset="0"/>
                </a:rPr>
                <a:t> </a:t>
              </a:r>
              <a:r>
                <a:rPr lang="en-GB" sz="2000" b="1" dirty="0" err="1">
                  <a:latin typeface="Lato" panose="020F0502020204030203" pitchFamily="34" charset="0"/>
                  <a:cs typeface="Lato" panose="020F0502020204030203" pitchFamily="34" charset="0"/>
                </a:rPr>
                <a:t>nổi</a:t>
              </a:r>
              <a:r>
                <a:rPr lang="en-GB" sz="2000" b="1" dirty="0">
                  <a:latin typeface="Lato" panose="020F0502020204030203" pitchFamily="34" charset="0"/>
                  <a:cs typeface="Lato" panose="020F0502020204030203" pitchFamily="34" charset="0"/>
                </a:rPr>
                <a:t> </a:t>
              </a:r>
            </a:p>
          </p:txBody>
        </p:sp>
      </p:grpSp>
      <p:pic>
        <p:nvPicPr>
          <p:cNvPr id="24" name="Picture 23">
            <a:extLst>
              <a:ext uri="{FF2B5EF4-FFF2-40B4-BE49-F238E27FC236}">
                <a16:creationId xmlns:a16="http://schemas.microsoft.com/office/drawing/2014/main" id="{7EADECD8-6996-4424-93A9-43EE5BE69FD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593" y="890801"/>
            <a:ext cx="419466" cy="434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327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125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25" accel="100000" fill="hold">
                                          <p:stCondLst>
                                            <p:cond delay="1125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750"/>
                            </p:stCondLst>
                            <p:childTnLst>
                              <p:par>
                                <p:cTn id="18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125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25" accel="100000" fill="hold">
                                          <p:stCondLst>
                                            <p:cond delay="1125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125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25" accel="100000" fill="hold">
                                          <p:stCondLst>
                                            <p:cond delay="1125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B1D3366-DAF9-450E-9D30-034448108BB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8887" y="2370174"/>
            <a:ext cx="7174226" cy="2117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22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CB3815B-DB92-4601-A7BC-F98BE443CB5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44499">
            <a:off x="1139673" y="1813743"/>
            <a:ext cx="3163927" cy="427130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CC366C5-45AB-48C4-BEB1-4BE24F84863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49650">
            <a:off x="7823358" y="1746777"/>
            <a:ext cx="3284446" cy="443400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ED93BDF-DA95-40CE-9E18-C584395F04D7}"/>
              </a:ext>
            </a:extLst>
          </p:cNvPr>
          <p:cNvSpPr txBox="1"/>
          <p:nvPr/>
        </p:nvSpPr>
        <p:spPr>
          <a:xfrm>
            <a:off x="3231356" y="800100"/>
            <a:ext cx="57292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solidFill>
                  <a:srgbClr val="009349"/>
                </a:solidFill>
                <a:latin typeface="Lato" panose="020F0502020204030203" pitchFamily="34" charset="0"/>
                <a:cs typeface="Lato" panose="020F0502020204030203" pitchFamily="34" charset="0"/>
              </a:rPr>
              <a:t>Cùng</a:t>
            </a:r>
            <a:r>
              <a:rPr lang="en-US" sz="3200" b="1" dirty="0">
                <a:solidFill>
                  <a:srgbClr val="009349"/>
                </a:solidFill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3200" b="1" dirty="0" err="1">
                <a:solidFill>
                  <a:srgbClr val="009349"/>
                </a:solidFill>
                <a:latin typeface="Lato" panose="020F0502020204030203" pitchFamily="34" charset="0"/>
                <a:cs typeface="Lato" panose="020F0502020204030203" pitchFamily="34" charset="0"/>
              </a:rPr>
              <a:t>trang</a:t>
            </a:r>
            <a:r>
              <a:rPr lang="en-US" sz="3200" b="1" dirty="0">
                <a:solidFill>
                  <a:srgbClr val="009349"/>
                </a:solidFill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3200" b="1" dirty="0" err="1">
                <a:solidFill>
                  <a:srgbClr val="009349"/>
                </a:solidFill>
                <a:latin typeface="Lato" panose="020F0502020204030203" pitchFamily="34" charset="0"/>
                <a:cs typeface="Lato" panose="020F0502020204030203" pitchFamily="34" charset="0"/>
              </a:rPr>
              <a:t>trí</a:t>
            </a:r>
            <a:r>
              <a:rPr lang="en-US" sz="3200" b="1" dirty="0">
                <a:solidFill>
                  <a:srgbClr val="009349"/>
                </a:solidFill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3200" b="1" dirty="0" err="1">
                <a:solidFill>
                  <a:srgbClr val="009349"/>
                </a:solidFill>
                <a:latin typeface="Lato" panose="020F0502020204030203" pitchFamily="34" charset="0"/>
                <a:cs typeface="Lato" panose="020F0502020204030203" pitchFamily="34" charset="0"/>
              </a:rPr>
              <a:t>thiệp</a:t>
            </a:r>
            <a:r>
              <a:rPr lang="en-US" sz="3200" b="1" dirty="0">
                <a:solidFill>
                  <a:srgbClr val="009349"/>
                </a:solidFill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3200" b="1" dirty="0" err="1">
                <a:solidFill>
                  <a:srgbClr val="009349"/>
                </a:solidFill>
                <a:latin typeface="Lato" panose="020F0502020204030203" pitchFamily="34" charset="0"/>
                <a:cs typeface="Lato" panose="020F0502020204030203" pitchFamily="34" charset="0"/>
              </a:rPr>
              <a:t>sinh</a:t>
            </a:r>
            <a:r>
              <a:rPr lang="en-US" sz="3200" b="1" dirty="0">
                <a:solidFill>
                  <a:srgbClr val="009349"/>
                </a:solidFill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3200" b="1" dirty="0" err="1">
                <a:solidFill>
                  <a:srgbClr val="009349"/>
                </a:solidFill>
                <a:latin typeface="Lato" panose="020F0502020204030203" pitchFamily="34" charset="0"/>
                <a:cs typeface="Lato" panose="020F0502020204030203" pitchFamily="34" charset="0"/>
              </a:rPr>
              <a:t>nhật</a:t>
            </a:r>
            <a:endParaRPr lang="en-US" sz="3200" b="1" dirty="0">
              <a:solidFill>
                <a:srgbClr val="009349"/>
              </a:solidFill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318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CF28969-2C09-4A35-BA59-D08786D8C59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908" y="2261912"/>
            <a:ext cx="7404183" cy="2334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894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D267D3E-DECB-4754-9F23-7FC5DAA8450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71" y="768035"/>
            <a:ext cx="372363" cy="53471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17004CE-488F-4688-88EB-DE2ADE7A71AD}"/>
              </a:ext>
            </a:extLst>
          </p:cNvPr>
          <p:cNvSpPr txBox="1"/>
          <p:nvPr/>
        </p:nvSpPr>
        <p:spPr>
          <a:xfrm>
            <a:off x="861133" y="838262"/>
            <a:ext cx="79283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Lato" pitchFamily="34" charset="0"/>
                <a:cs typeface="Lato" pitchFamily="34" charset="0"/>
              </a:rPr>
              <a:t>Quan </a:t>
            </a:r>
            <a:r>
              <a:rPr lang="en-US" sz="2000" b="1" dirty="0" err="1">
                <a:latin typeface="Lato" pitchFamily="34" charset="0"/>
                <a:cs typeface="Lato" pitchFamily="34" charset="0"/>
              </a:rPr>
              <a:t>sát</a:t>
            </a:r>
            <a:r>
              <a:rPr lang="en-US" sz="20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>
                <a:latin typeface="Lato" pitchFamily="34" charset="0"/>
                <a:cs typeface="Lato" pitchFamily="34" charset="0"/>
              </a:rPr>
              <a:t>nhà</a:t>
            </a:r>
            <a:r>
              <a:rPr lang="en-US" sz="20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>
                <a:latin typeface="Lato" pitchFamily="34" charset="0"/>
                <a:cs typeface="Lato" pitchFamily="34" charset="0"/>
              </a:rPr>
              <a:t>của</a:t>
            </a:r>
            <a:r>
              <a:rPr lang="en-US" sz="2000" b="1" dirty="0">
                <a:latin typeface="Lato" pitchFamily="34" charset="0"/>
                <a:cs typeface="Lato" pitchFamily="34" charset="0"/>
              </a:rPr>
              <a:t> Minh </a:t>
            </a:r>
            <a:r>
              <a:rPr lang="en-US" sz="2000" b="1" dirty="0" err="1">
                <a:latin typeface="Lato" pitchFamily="34" charset="0"/>
                <a:cs typeface="Lato" pitchFamily="34" charset="0"/>
              </a:rPr>
              <a:t>và</a:t>
            </a:r>
            <a:r>
              <a:rPr lang="en-US" sz="20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>
                <a:latin typeface="Lato" pitchFamily="34" charset="0"/>
                <a:cs typeface="Lato" pitchFamily="34" charset="0"/>
              </a:rPr>
              <a:t>nói</a:t>
            </a:r>
            <a:r>
              <a:rPr lang="en-US" sz="20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>
                <a:latin typeface="Lato" pitchFamily="34" charset="0"/>
                <a:cs typeface="Lato" pitchFamily="34" charset="0"/>
              </a:rPr>
              <a:t>về</a:t>
            </a:r>
            <a:r>
              <a:rPr lang="en-US" sz="20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>
                <a:latin typeface="Lato" pitchFamily="34" charset="0"/>
                <a:cs typeface="Lato" pitchFamily="34" charset="0"/>
              </a:rPr>
              <a:t>các</a:t>
            </a:r>
            <a:r>
              <a:rPr lang="en-US" sz="20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>
                <a:latin typeface="Lato" pitchFamily="34" charset="0"/>
                <a:cs typeface="Lato" pitchFamily="34" charset="0"/>
              </a:rPr>
              <a:t>phòng</a:t>
            </a:r>
            <a:r>
              <a:rPr lang="en-US" sz="20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>
                <a:latin typeface="Lato" pitchFamily="34" charset="0"/>
                <a:cs typeface="Lato" pitchFamily="34" charset="0"/>
              </a:rPr>
              <a:t>trong</a:t>
            </a:r>
            <a:r>
              <a:rPr lang="en-US" sz="20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>
                <a:latin typeface="Lato" pitchFamily="34" charset="0"/>
                <a:cs typeface="Lato" pitchFamily="34" charset="0"/>
              </a:rPr>
              <a:t>căn</a:t>
            </a:r>
            <a:r>
              <a:rPr lang="en-US" sz="20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>
                <a:latin typeface="Lato" pitchFamily="34" charset="0"/>
                <a:cs typeface="Lato" pitchFamily="34" charset="0"/>
              </a:rPr>
              <a:t>nhà</a:t>
            </a:r>
            <a:r>
              <a:rPr lang="en-US" sz="20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>
                <a:latin typeface="Lato" pitchFamily="34" charset="0"/>
                <a:cs typeface="Lato" pitchFamily="34" charset="0"/>
              </a:rPr>
              <a:t>đó</a:t>
            </a:r>
            <a:r>
              <a:rPr lang="en-US" sz="2000" b="1" dirty="0">
                <a:latin typeface="Lato" pitchFamily="34" charset="0"/>
                <a:cs typeface="Lato" pitchFamily="34" charset="0"/>
              </a:rPr>
              <a:t>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882FC33-19E6-43A5-A14A-9A9EAFF89B2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3592" y="1380376"/>
            <a:ext cx="5345845" cy="512390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2EBD246-4743-4C46-95E8-78DF6354B56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3592" y="1372784"/>
            <a:ext cx="5345845" cy="512390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DE64FB8-2E19-4B12-92BD-D4806B1A8E4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3016" y="1352252"/>
            <a:ext cx="5345845" cy="512390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5A20EDD-48D2-42E7-A24A-7BBCF044590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4229" y="1390436"/>
            <a:ext cx="5345845" cy="5123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071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50"/>
                            </p:stCondLst>
                            <p:childTnLst>
                              <p:par>
                                <p:cTn id="1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125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" accel="100000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125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" accel="100000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250"/>
                            </p:stCondLst>
                            <p:childTnLst>
                              <p:par>
                                <p:cTn id="36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125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" accel="100000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250"/>
                            </p:stCondLst>
                            <p:childTnLst>
                              <p:par>
                                <p:cTn id="48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125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25" accel="100000" fill="hold">
                                          <p:stCondLst>
                                            <p:cond delay="112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F7C954DF-9548-4425-8983-2ED8D860D014}"/>
              </a:ext>
            </a:extLst>
          </p:cNvPr>
          <p:cNvGrpSpPr/>
          <p:nvPr/>
        </p:nvGrpSpPr>
        <p:grpSpPr>
          <a:xfrm>
            <a:off x="223049" y="724464"/>
            <a:ext cx="3145300" cy="3434715"/>
            <a:chOff x="279035" y="724465"/>
            <a:chExt cx="2821681" cy="3081318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A6B86456-AA8E-470D-8010-B3731DCA49F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9035" y="724465"/>
              <a:ext cx="2821681" cy="2704536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476ADF7-B7EC-4B29-BFDA-6D3EDC2109FA}"/>
                </a:ext>
              </a:extLst>
            </p:cNvPr>
            <p:cNvSpPr txBox="1"/>
            <p:nvPr/>
          </p:nvSpPr>
          <p:spPr>
            <a:xfrm>
              <a:off x="868781" y="3405673"/>
              <a:ext cx="16421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 err="1">
                  <a:latin typeface="Lato" panose="020F0502020204030203" pitchFamily="34" charset="0"/>
                  <a:cs typeface="Lato" panose="020F0502020204030203" pitchFamily="34" charset="0"/>
                </a:rPr>
                <a:t>Phòng</a:t>
              </a:r>
              <a:r>
                <a:rPr lang="en-GB" sz="2000" b="1" dirty="0">
                  <a:latin typeface="Lato" panose="020F0502020204030203" pitchFamily="34" charset="0"/>
                  <a:cs typeface="Lato" panose="020F0502020204030203" pitchFamily="34" charset="0"/>
                </a:rPr>
                <a:t> </a:t>
              </a:r>
              <a:r>
                <a:rPr lang="en-GB" sz="2000" b="1" dirty="0" err="1">
                  <a:latin typeface="Lato" panose="020F0502020204030203" pitchFamily="34" charset="0"/>
                  <a:cs typeface="Lato" panose="020F0502020204030203" pitchFamily="34" charset="0"/>
                </a:rPr>
                <a:t>khách</a:t>
              </a:r>
              <a:endParaRPr lang="en-GB" sz="2000" b="1" dirty="0">
                <a:latin typeface="Lato" panose="020F0502020204030203" pitchFamily="34" charset="0"/>
                <a:cs typeface="Lato" panose="020F0502020204030203" pitchFamily="34" charset="0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434853D-9AAA-4883-BE7B-5BBCFFF60B17}"/>
              </a:ext>
            </a:extLst>
          </p:cNvPr>
          <p:cNvGrpSpPr/>
          <p:nvPr/>
        </p:nvGrpSpPr>
        <p:grpSpPr>
          <a:xfrm>
            <a:off x="3121442" y="3287801"/>
            <a:ext cx="3145300" cy="3396900"/>
            <a:chOff x="6192926" y="653062"/>
            <a:chExt cx="2821682" cy="3047395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1E90A9CC-32F9-4569-824D-2F91C91BB51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92926" y="653062"/>
              <a:ext cx="2821682" cy="2704537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56ABAA4-E8C1-43E1-A9CB-4C6F4D6A7C90}"/>
                </a:ext>
              </a:extLst>
            </p:cNvPr>
            <p:cNvSpPr txBox="1"/>
            <p:nvPr/>
          </p:nvSpPr>
          <p:spPr>
            <a:xfrm>
              <a:off x="6889814" y="3300347"/>
              <a:ext cx="142790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 err="1">
                  <a:latin typeface="Lato" panose="020F0502020204030203" pitchFamily="34" charset="0"/>
                  <a:cs typeface="Lato" panose="020F0502020204030203" pitchFamily="34" charset="0"/>
                </a:rPr>
                <a:t>Phòng</a:t>
              </a:r>
              <a:r>
                <a:rPr lang="en-GB" sz="2000" b="1" dirty="0">
                  <a:latin typeface="Lato" panose="020F0502020204030203" pitchFamily="34" charset="0"/>
                  <a:cs typeface="Lato" panose="020F0502020204030203" pitchFamily="34" charset="0"/>
                </a:rPr>
                <a:t> </a:t>
              </a:r>
              <a:r>
                <a:rPr lang="en-GB" sz="2000" b="1" dirty="0" err="1">
                  <a:latin typeface="Lato" panose="020F0502020204030203" pitchFamily="34" charset="0"/>
                  <a:cs typeface="Lato" panose="020F0502020204030203" pitchFamily="34" charset="0"/>
                </a:rPr>
                <a:t>ngủ</a:t>
              </a:r>
              <a:endParaRPr lang="en-GB" sz="2000" b="1" dirty="0">
                <a:latin typeface="Lato" panose="020F0502020204030203" pitchFamily="34" charset="0"/>
                <a:cs typeface="Lato" panose="020F0502020204030203" pitchFamily="34" charset="0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1BB1626-31D8-47FA-869A-A1E4930C8398}"/>
              </a:ext>
            </a:extLst>
          </p:cNvPr>
          <p:cNvGrpSpPr/>
          <p:nvPr/>
        </p:nvGrpSpPr>
        <p:grpSpPr>
          <a:xfrm>
            <a:off x="6004449" y="698048"/>
            <a:ext cx="3145300" cy="3460718"/>
            <a:chOff x="2925875" y="3201519"/>
            <a:chExt cx="2821681" cy="3104646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1175A698-85C9-4213-B8B8-5C6C77D8B2E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25875" y="3201519"/>
              <a:ext cx="2821681" cy="2704536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A81B8D4-0EDB-4298-B15D-3416C6789AA8}"/>
                </a:ext>
              </a:extLst>
            </p:cNvPr>
            <p:cNvSpPr txBox="1"/>
            <p:nvPr/>
          </p:nvSpPr>
          <p:spPr>
            <a:xfrm>
              <a:off x="3602427" y="5906055"/>
              <a:ext cx="146857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 err="1">
                  <a:latin typeface="Lato" panose="020F0502020204030203" pitchFamily="34" charset="0"/>
                  <a:cs typeface="Lato" panose="020F0502020204030203" pitchFamily="34" charset="0"/>
                </a:rPr>
                <a:t>Phòng</a:t>
              </a:r>
              <a:r>
                <a:rPr lang="en-GB" sz="2000" b="1" dirty="0">
                  <a:latin typeface="Lato" panose="020F0502020204030203" pitchFamily="34" charset="0"/>
                  <a:cs typeface="Lato" panose="020F0502020204030203" pitchFamily="34" charset="0"/>
                </a:rPr>
                <a:t> </a:t>
              </a:r>
              <a:r>
                <a:rPr lang="en-GB" sz="2000" b="1" dirty="0" err="1">
                  <a:latin typeface="Lato" panose="020F0502020204030203" pitchFamily="34" charset="0"/>
                  <a:cs typeface="Lato" panose="020F0502020204030203" pitchFamily="34" charset="0"/>
                </a:rPr>
                <a:t>bếp</a:t>
              </a:r>
              <a:endParaRPr lang="en-GB" sz="2000" b="1" dirty="0">
                <a:latin typeface="Lato" panose="020F0502020204030203" pitchFamily="34" charset="0"/>
                <a:cs typeface="Lato" panose="020F0502020204030203" pitchFamily="34" charset="0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FF3949E-1CB4-4732-8B0F-D1B2C671ACDC}"/>
              </a:ext>
            </a:extLst>
          </p:cNvPr>
          <p:cNvGrpSpPr/>
          <p:nvPr/>
        </p:nvGrpSpPr>
        <p:grpSpPr>
          <a:xfrm>
            <a:off x="8935579" y="3250528"/>
            <a:ext cx="3145300" cy="3434173"/>
            <a:chOff x="7635669" y="3625443"/>
            <a:chExt cx="2821681" cy="3080832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2A50B6F5-4B56-42CA-89A3-C591E4F6DAD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35669" y="3625443"/>
              <a:ext cx="2821681" cy="2704536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E627A2A-B1BA-4109-8EB8-1EC44F06E03E}"/>
                </a:ext>
              </a:extLst>
            </p:cNvPr>
            <p:cNvSpPr txBox="1"/>
            <p:nvPr/>
          </p:nvSpPr>
          <p:spPr>
            <a:xfrm>
              <a:off x="8320276" y="6306165"/>
              <a:ext cx="145246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 err="1">
                  <a:latin typeface="Lato" panose="020F0502020204030203" pitchFamily="34" charset="0"/>
                  <a:cs typeface="Lato" panose="020F0502020204030203" pitchFamily="34" charset="0"/>
                </a:rPr>
                <a:t>Phòng</a:t>
              </a:r>
              <a:r>
                <a:rPr lang="en-GB" sz="2000" b="1" dirty="0">
                  <a:latin typeface="Lato" panose="020F0502020204030203" pitchFamily="34" charset="0"/>
                  <a:cs typeface="Lato" panose="020F0502020204030203" pitchFamily="34" charset="0"/>
                </a:rPr>
                <a:t> </a:t>
              </a:r>
              <a:r>
                <a:rPr lang="en-GB" sz="2000" b="1" dirty="0" err="1">
                  <a:latin typeface="Lato" panose="020F0502020204030203" pitchFamily="34" charset="0"/>
                  <a:cs typeface="Lato" panose="020F0502020204030203" pitchFamily="34" charset="0"/>
                </a:rPr>
                <a:t>tắm</a:t>
              </a:r>
              <a:endParaRPr lang="en-GB" sz="2000" b="1" dirty="0">
                <a:latin typeface="Lato" panose="020F0502020204030203" pitchFamily="34" charset="0"/>
                <a:cs typeface="Lato" panose="020F050202020403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53464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125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25" accel="100000" fill="hold">
                                          <p:stCondLst>
                                            <p:cond delay="1125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50"/>
                            </p:stCondLst>
                            <p:childTnLst>
                              <p:par>
                                <p:cTn id="1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125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25" accel="100000" fill="hold">
                                          <p:stCondLst>
                                            <p:cond delay="1125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125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25" accel="100000" fill="hold">
                                          <p:stCondLst>
                                            <p:cond delay="1125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750"/>
                            </p:stCondLst>
                            <p:childTnLst>
                              <p:par>
                                <p:cTn id="26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125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25" accel="100000" fill="hold">
                                          <p:stCondLst>
                                            <p:cond delay="1125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9357947-B4FF-47D4-A415-B810A7CAB4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4689" y="2417918"/>
            <a:ext cx="7802622" cy="2022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349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E87C273-EEDC-44BB-8C02-8455395783F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4385" y="4002241"/>
            <a:ext cx="2790874" cy="173104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11EBFF5-3140-41C0-A18E-DA679FBE439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24" r="33285"/>
          <a:stretch/>
        </p:blipFill>
        <p:spPr>
          <a:xfrm>
            <a:off x="734568" y="3589900"/>
            <a:ext cx="1147665" cy="233526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4983414-228F-49E2-81E1-2BC7DB8FF87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4325" y="1023626"/>
            <a:ext cx="2391737" cy="159904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98C10D0-EC8D-4158-AD2E-4308F2F738A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5261" y="1023626"/>
            <a:ext cx="2391737" cy="136840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BCA49C4-E99F-4419-A638-FA867E88ACF3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198"/>
          <a:stretch/>
        </p:blipFill>
        <p:spPr>
          <a:xfrm>
            <a:off x="2807084" y="3159540"/>
            <a:ext cx="1946724" cy="300410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A1618A3-41BD-42D3-8471-7EA490220B8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8297" y="933604"/>
            <a:ext cx="2391737" cy="15484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0169905-B4E3-493D-84CA-DD6EDD99E72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443" y="867520"/>
            <a:ext cx="2388928" cy="168061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68B4921-F31A-4C02-986B-455C8C2DA60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0708" y="3660614"/>
            <a:ext cx="4246936" cy="219383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3D4955A2-D328-4E40-9E08-FA220E723B3D}"/>
              </a:ext>
            </a:extLst>
          </p:cNvPr>
          <p:cNvSpPr txBox="1"/>
          <p:nvPr/>
        </p:nvSpPr>
        <p:spPr>
          <a:xfrm>
            <a:off x="659041" y="2622673"/>
            <a:ext cx="12919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err="1">
                <a:latin typeface="Lato" panose="020F0502020204030203" pitchFamily="34" charset="0"/>
                <a:cs typeface="Lato" panose="020F0502020204030203" pitchFamily="34" charset="0"/>
              </a:rPr>
              <a:t>Khăn</a:t>
            </a:r>
            <a:r>
              <a:rPr lang="en-GB" sz="20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GB" sz="2000" b="1" dirty="0" err="1">
                <a:latin typeface="Lato" panose="020F0502020204030203" pitchFamily="34" charset="0"/>
                <a:cs typeface="Lato" panose="020F0502020204030203" pitchFamily="34" charset="0"/>
              </a:rPr>
              <a:t>mặt</a:t>
            </a:r>
            <a:endParaRPr lang="en-GB" sz="2000" b="1" dirty="0"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14BFE6D-27D7-40C0-8DFD-0B11783BA490}"/>
              </a:ext>
            </a:extLst>
          </p:cNvPr>
          <p:cNvSpPr txBox="1"/>
          <p:nvPr/>
        </p:nvSpPr>
        <p:spPr>
          <a:xfrm>
            <a:off x="3761265" y="2583361"/>
            <a:ext cx="10579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err="1">
                <a:latin typeface="Lato" panose="020F0502020204030203" pitchFamily="34" charset="0"/>
                <a:cs typeface="Lato" panose="020F0502020204030203" pitchFamily="34" charset="0"/>
              </a:rPr>
              <a:t>Cái</a:t>
            </a:r>
            <a:r>
              <a:rPr lang="en-GB" sz="20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GB" sz="2000" b="1" dirty="0" err="1">
                <a:latin typeface="Lato" panose="020F0502020204030203" pitchFamily="34" charset="0"/>
                <a:cs typeface="Lato" panose="020F0502020204030203" pitchFamily="34" charset="0"/>
              </a:rPr>
              <a:t>gối</a:t>
            </a:r>
            <a:endParaRPr lang="en-GB" sz="2000" b="1" dirty="0"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EB9B88A-E875-40B1-BC35-720DFBBECD3D}"/>
              </a:ext>
            </a:extLst>
          </p:cNvPr>
          <p:cNvSpPr txBox="1"/>
          <p:nvPr/>
        </p:nvSpPr>
        <p:spPr>
          <a:xfrm>
            <a:off x="7160110" y="2583361"/>
            <a:ext cx="11950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err="1">
                <a:latin typeface="Lato" panose="020F0502020204030203" pitchFamily="34" charset="0"/>
                <a:cs typeface="Lato" panose="020F0502020204030203" pitchFamily="34" charset="0"/>
              </a:rPr>
              <a:t>Cái</a:t>
            </a:r>
            <a:r>
              <a:rPr lang="en-GB" sz="20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GB" sz="2000" b="1" dirty="0" err="1">
                <a:latin typeface="Lato" panose="020F0502020204030203" pitchFamily="34" charset="0"/>
                <a:cs typeface="Lato" panose="020F0502020204030203" pitchFamily="34" charset="0"/>
              </a:rPr>
              <a:t>chảo</a:t>
            </a:r>
            <a:endParaRPr lang="en-GB" sz="2000" b="1" dirty="0"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588A7B4-3290-4626-8D5C-B0D5A5A4BAEE}"/>
              </a:ext>
            </a:extLst>
          </p:cNvPr>
          <p:cNvSpPr txBox="1"/>
          <p:nvPr/>
        </p:nvSpPr>
        <p:spPr>
          <a:xfrm>
            <a:off x="10219612" y="2583361"/>
            <a:ext cx="8811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err="1">
                <a:latin typeface="Lato" panose="020F0502020204030203" pitchFamily="34" charset="0"/>
                <a:cs typeface="Lato" panose="020F0502020204030203" pitchFamily="34" charset="0"/>
              </a:rPr>
              <a:t>Cái</a:t>
            </a:r>
            <a:r>
              <a:rPr lang="en-GB" sz="20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GB" sz="2000" b="1" dirty="0" err="1">
                <a:latin typeface="Lato" panose="020F0502020204030203" pitchFamily="34" charset="0"/>
                <a:cs typeface="Lato" panose="020F0502020204030203" pitchFamily="34" charset="0"/>
              </a:rPr>
              <a:t>rổ</a:t>
            </a:r>
            <a:endParaRPr lang="en-GB" sz="2000" b="1" dirty="0"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C01ED8B-4BA9-43BF-832C-32BC3106334F}"/>
              </a:ext>
            </a:extLst>
          </p:cNvPr>
          <p:cNvSpPr txBox="1"/>
          <p:nvPr/>
        </p:nvSpPr>
        <p:spPr>
          <a:xfrm>
            <a:off x="827879" y="5735379"/>
            <a:ext cx="13830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err="1">
                <a:latin typeface="Lato" panose="020F0502020204030203" pitchFamily="34" charset="0"/>
                <a:cs typeface="Lato" panose="020F0502020204030203" pitchFamily="34" charset="0"/>
              </a:rPr>
              <a:t>Bàn</a:t>
            </a:r>
            <a:r>
              <a:rPr lang="en-GB" sz="20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GB" sz="2000" b="1" dirty="0" err="1">
                <a:latin typeface="Lato" panose="020F0502020204030203" pitchFamily="34" charset="0"/>
                <a:cs typeface="Lato" panose="020F0502020204030203" pitchFamily="34" charset="0"/>
              </a:rPr>
              <a:t>chải</a:t>
            </a:r>
            <a:r>
              <a:rPr lang="en-GB" sz="20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GB" sz="2000" b="1" dirty="0" err="1">
                <a:latin typeface="Lato" panose="020F0502020204030203" pitchFamily="34" charset="0"/>
                <a:cs typeface="Lato" panose="020F0502020204030203" pitchFamily="34" charset="0"/>
              </a:rPr>
              <a:t>đánh</a:t>
            </a:r>
            <a:r>
              <a:rPr lang="en-GB" sz="20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GB" sz="2000" b="1" dirty="0" err="1">
                <a:latin typeface="Lato" panose="020F0502020204030203" pitchFamily="34" charset="0"/>
                <a:cs typeface="Lato" panose="020F0502020204030203" pitchFamily="34" charset="0"/>
              </a:rPr>
              <a:t>răng</a:t>
            </a:r>
            <a:endParaRPr lang="en-GB" sz="2000" b="1" dirty="0"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502A193-A8E8-4DD7-955A-7AD66787B5F9}"/>
              </a:ext>
            </a:extLst>
          </p:cNvPr>
          <p:cNvSpPr txBox="1"/>
          <p:nvPr/>
        </p:nvSpPr>
        <p:spPr>
          <a:xfrm>
            <a:off x="3208758" y="5772703"/>
            <a:ext cx="11529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err="1">
                <a:latin typeface="Lato" panose="020F0502020204030203" pitchFamily="34" charset="0"/>
                <a:cs typeface="Lato" panose="020F0502020204030203" pitchFamily="34" charset="0"/>
              </a:rPr>
              <a:t>Đèn</a:t>
            </a:r>
            <a:r>
              <a:rPr lang="en-GB" sz="20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GB" sz="2000" b="1" dirty="0" err="1">
                <a:latin typeface="Lato" panose="020F0502020204030203" pitchFamily="34" charset="0"/>
                <a:cs typeface="Lato" panose="020F0502020204030203" pitchFamily="34" charset="0"/>
              </a:rPr>
              <a:t>ngủ</a:t>
            </a:r>
            <a:endParaRPr lang="en-GB" sz="2000" b="1" dirty="0"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AE5D3B5-BD66-4CF2-BFC6-D63304C26930}"/>
              </a:ext>
            </a:extLst>
          </p:cNvPr>
          <p:cNvSpPr txBox="1"/>
          <p:nvPr/>
        </p:nvSpPr>
        <p:spPr>
          <a:xfrm>
            <a:off x="5894796" y="5772703"/>
            <a:ext cx="16370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err="1">
                <a:latin typeface="Lato" panose="020F0502020204030203" pitchFamily="34" charset="0"/>
                <a:cs typeface="Lato" panose="020F0502020204030203" pitchFamily="34" charset="0"/>
              </a:rPr>
              <a:t>Bộ</a:t>
            </a:r>
            <a:r>
              <a:rPr lang="en-GB" sz="20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GB" sz="2000" b="1" dirty="0" err="1">
                <a:latin typeface="Lato" panose="020F0502020204030203" pitchFamily="34" charset="0"/>
                <a:cs typeface="Lato" panose="020F0502020204030203" pitchFamily="34" charset="0"/>
              </a:rPr>
              <a:t>ấm</a:t>
            </a:r>
            <a:r>
              <a:rPr lang="en-GB" sz="20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GB" sz="2000" b="1" dirty="0" err="1">
                <a:latin typeface="Lato" panose="020F0502020204030203" pitchFamily="34" charset="0"/>
                <a:cs typeface="Lato" panose="020F0502020204030203" pitchFamily="34" charset="0"/>
              </a:rPr>
              <a:t>chén</a:t>
            </a:r>
            <a:endParaRPr lang="en-GB" sz="2000" b="1" dirty="0"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2CC1DE2-13F0-47BA-BEC2-ADFE0543FF4F}"/>
              </a:ext>
            </a:extLst>
          </p:cNvPr>
          <p:cNvSpPr txBox="1"/>
          <p:nvPr/>
        </p:nvSpPr>
        <p:spPr>
          <a:xfrm>
            <a:off x="9273015" y="5849274"/>
            <a:ext cx="15066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err="1">
                <a:latin typeface="Lato" panose="020F0502020204030203" pitchFamily="34" charset="0"/>
                <a:cs typeface="Lato" panose="020F0502020204030203" pitchFamily="34" charset="0"/>
              </a:rPr>
              <a:t>Ghế</a:t>
            </a:r>
            <a:r>
              <a:rPr lang="en-GB" sz="20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GB" sz="2000" b="1" dirty="0" err="1">
                <a:latin typeface="Lato" panose="020F0502020204030203" pitchFamily="34" charset="0"/>
                <a:cs typeface="Lato" panose="020F0502020204030203" pitchFamily="34" charset="0"/>
              </a:rPr>
              <a:t>sô-pha</a:t>
            </a:r>
            <a:endParaRPr lang="en-GB" sz="2000" b="1" dirty="0"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0785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125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25" accel="100000" fill="hold">
                                          <p:stCondLst>
                                            <p:cond delay="112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125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25" accel="100000" fill="hold">
                                          <p:stCondLst>
                                            <p:cond delay="112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125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25" accel="100000" fill="hold">
                                          <p:stCondLst>
                                            <p:cond delay="112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125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25" accel="100000" fill="hold">
                                          <p:stCondLst>
                                            <p:cond delay="112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125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25" accel="100000" fill="hold">
                                          <p:stCondLst>
                                            <p:cond delay="112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125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25" accel="100000" fill="hold">
                                          <p:stCondLst>
                                            <p:cond delay="112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125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25" accel="100000" fill="hold">
                                          <p:stCondLst>
                                            <p:cond delay="112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125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25" accel="100000" fill="hold">
                                          <p:stCondLst>
                                            <p:cond delay="112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9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6" fill="hold">
                      <p:stCondLst>
                        <p:cond delay="0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15" grpId="0"/>
      <p:bldP spid="17" grpId="0"/>
      <p:bldP spid="19" grpId="0"/>
      <p:bldP spid="21" grpId="0"/>
      <p:bldP spid="23" grpId="0"/>
      <p:bldP spid="25" grpId="0"/>
      <p:bldP spid="27" grpId="0"/>
      <p:bldP spid="2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00" y="765148"/>
            <a:ext cx="5842000" cy="5842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9196" y="4028017"/>
            <a:ext cx="4992809" cy="257913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16" t="62994" r="42843" b="16636"/>
          <a:stretch/>
        </p:blipFill>
        <p:spPr>
          <a:xfrm>
            <a:off x="1796856" y="4285166"/>
            <a:ext cx="1923099" cy="125391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8062" y="1435583"/>
            <a:ext cx="2325140" cy="150533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56" r="38852" b="11836"/>
          <a:stretch/>
        </p:blipFill>
        <p:spPr>
          <a:xfrm>
            <a:off x="6711702" y="3328948"/>
            <a:ext cx="915956" cy="120445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8484" y="940832"/>
            <a:ext cx="1751667" cy="117111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1700" y="2225687"/>
            <a:ext cx="2097571" cy="120010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57" t="387" r="32885" b="-387"/>
          <a:stretch/>
        </p:blipFill>
        <p:spPr>
          <a:xfrm>
            <a:off x="11392803" y="2720179"/>
            <a:ext cx="597351" cy="136882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9197" y="729539"/>
            <a:ext cx="1787120" cy="125724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36" t="61083" r="45280" b="16478"/>
          <a:stretch/>
        </p:blipFill>
        <p:spPr>
          <a:xfrm>
            <a:off x="1998369" y="4177119"/>
            <a:ext cx="1571139" cy="136196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6221" y="3122168"/>
            <a:ext cx="2378756" cy="1475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5358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75671E-7 -1.48148E-6 L -0.50261 -0.1303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137" y="-65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75671E-7 -1.48148E-6 L -0.56486 0.10718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250" y="53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00" y="753029"/>
            <a:ext cx="5842000" cy="5842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9196" y="4015899"/>
            <a:ext cx="4992809" cy="257913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6221" y="3110049"/>
            <a:ext cx="2378756" cy="147543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56" r="38852" b="11836"/>
          <a:stretch/>
        </p:blipFill>
        <p:spPr>
          <a:xfrm>
            <a:off x="6711702" y="3316829"/>
            <a:ext cx="915956" cy="120445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8062" y="1423464"/>
            <a:ext cx="2325140" cy="1505333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8484" y="928713"/>
            <a:ext cx="1751667" cy="117111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1700" y="2213569"/>
            <a:ext cx="2097571" cy="120010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57" t="387" r="32885" b="-387"/>
          <a:stretch/>
        </p:blipFill>
        <p:spPr>
          <a:xfrm>
            <a:off x="11392803" y="2708061"/>
            <a:ext cx="597351" cy="136882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9197" y="472391"/>
            <a:ext cx="1787120" cy="1257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399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2085E-6 -1.48148E-6 L -0.66259 0.2717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129" y="135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5722E-6 1.85185E-6 L -0.38324 -0.0129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162" y="-6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00" y="753029"/>
            <a:ext cx="5842000" cy="5842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9196" y="4015899"/>
            <a:ext cx="4992809" cy="257913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6221" y="3110049"/>
            <a:ext cx="2378756" cy="147543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56" r="38852" b="11836"/>
          <a:stretch/>
        </p:blipFill>
        <p:spPr>
          <a:xfrm>
            <a:off x="6711702" y="3316829"/>
            <a:ext cx="915956" cy="120445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8062" y="1423464"/>
            <a:ext cx="2325140" cy="1505333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8484" y="928713"/>
            <a:ext cx="1751667" cy="117111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1700" y="2213569"/>
            <a:ext cx="2097571" cy="120010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57" t="387" r="32885" b="-387"/>
          <a:stretch/>
        </p:blipFill>
        <p:spPr>
          <a:xfrm>
            <a:off x="11392803" y="2708061"/>
            <a:ext cx="597351" cy="136882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9197" y="472391"/>
            <a:ext cx="1787120" cy="1257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488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63213E-6 2.96296E-6 L -0.26165 0.2807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083" y="140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1062E-6 -3.7037E-6 L -0.57732 0.3150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73" y="157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75000" y="7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00" y="769676"/>
            <a:ext cx="5842000" cy="5842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9196" y="4032545"/>
            <a:ext cx="4992809" cy="257913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6221" y="3126696"/>
            <a:ext cx="2378756" cy="147543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56" r="38852" b="11836"/>
          <a:stretch/>
        </p:blipFill>
        <p:spPr>
          <a:xfrm>
            <a:off x="6711702" y="3333476"/>
            <a:ext cx="915956" cy="120445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8062" y="1440111"/>
            <a:ext cx="2325140" cy="1505333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8484" y="945360"/>
            <a:ext cx="1751667" cy="117111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1700" y="2230215"/>
            <a:ext cx="2097571" cy="120010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57" t="387" r="32885" b="-387"/>
          <a:stretch/>
        </p:blipFill>
        <p:spPr>
          <a:xfrm>
            <a:off x="11392803" y="2724707"/>
            <a:ext cx="597351" cy="136882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9197" y="734067"/>
            <a:ext cx="1787120" cy="1257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574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65816E-6 1.85185E-6 L -0.52343 0.3046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178" y="152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045E-6 2.22222E-6 L -0.87373 0.0409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687" y="20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82EBD77-A4C7-4AD0-9B2F-67B709B32A8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8887" y="2370174"/>
            <a:ext cx="7174226" cy="2117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76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D9711DA-C4E4-4B1B-9674-C83E3A58A57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2388" y="806529"/>
            <a:ext cx="6484836" cy="571962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7A1C8C4-3262-4561-8E1C-828F29A4678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69381" b="-1739"/>
          <a:stretch/>
        </p:blipFill>
        <p:spPr>
          <a:xfrm>
            <a:off x="331304" y="806529"/>
            <a:ext cx="569844" cy="558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333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01F4FBE-1241-406A-BAAB-516365E9D8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0" y="3568881"/>
            <a:ext cx="4579088" cy="301378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D2E2876-A393-4023-A40A-B93291669A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7503" y="575920"/>
            <a:ext cx="10073867" cy="4499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44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353</TotalTime>
  <Words>146</Words>
  <Application>Microsoft Office PowerPoint</Application>
  <PresentationFormat>Widescreen</PresentationFormat>
  <Paragraphs>28</Paragraphs>
  <Slides>23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Arial</vt:lpstr>
      <vt:lpstr>iCiel Panton Black</vt:lpstr>
      <vt:lpstr>Calibri Light</vt:lpstr>
      <vt:lpstr>Calibri</vt:lpstr>
      <vt:lpstr>Lato</vt:lpstr>
      <vt:lpstr>Quicksand Medium</vt:lpstr>
      <vt:lpstr>Office Theme</vt:lpstr>
      <vt:lpstr>CHỦ ĐỀ 1: Gia đình Bài 2: Ngôi nhà của em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Mai Duc Anh</dc:creator>
  <cp:lastModifiedBy>AES</cp:lastModifiedBy>
  <cp:revision>11</cp:revision>
  <dcterms:created xsi:type="dcterms:W3CDTF">2020-05-07T04:14:13Z</dcterms:created>
  <dcterms:modified xsi:type="dcterms:W3CDTF">2020-07-23T02:24:13Z</dcterms:modified>
</cp:coreProperties>
</file>